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3" r:id="rId4"/>
    <p:sldId id="314" r:id="rId5"/>
    <p:sldId id="260" r:id="rId6"/>
    <p:sldId id="269" r:id="rId7"/>
    <p:sldId id="267" r:id="rId8"/>
    <p:sldId id="268" r:id="rId9"/>
    <p:sldId id="284" r:id="rId10"/>
    <p:sldId id="270" r:id="rId11"/>
    <p:sldId id="285" r:id="rId12"/>
    <p:sldId id="286" r:id="rId13"/>
    <p:sldId id="315" r:id="rId14"/>
    <p:sldId id="290" r:id="rId15"/>
    <p:sldId id="261" r:id="rId16"/>
    <p:sldId id="271" r:id="rId17"/>
    <p:sldId id="291" r:id="rId18"/>
    <p:sldId id="296" r:id="rId19"/>
    <p:sldId id="316" r:id="rId20"/>
    <p:sldId id="303" r:id="rId21"/>
    <p:sldId id="305" r:id="rId22"/>
    <p:sldId id="276" r:id="rId23"/>
    <p:sldId id="306" r:id="rId24"/>
    <p:sldId id="310" r:id="rId25"/>
    <p:sldId id="277" r:id="rId26"/>
    <p:sldId id="311" r:id="rId27"/>
    <p:sldId id="307" r:id="rId28"/>
    <p:sldId id="312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907DA-B6B3-4CFC-9FEC-88DC8FB6B447}" v="4" dt="2021-02-15T09:03:20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280" autoAdjust="0"/>
  </p:normalViewPr>
  <p:slideViewPr>
    <p:cSldViewPr snapToGrid="0">
      <p:cViewPr varScale="1">
        <p:scale>
          <a:sx n="109" d="100"/>
          <a:sy n="109" d="100"/>
        </p:scale>
        <p:origin x="558" y="96"/>
      </p:cViewPr>
      <p:guideLst/>
    </p:cSldViewPr>
  </p:slideViewPr>
  <p:outlineViewPr>
    <p:cViewPr>
      <p:scale>
        <a:sx n="33" d="100"/>
        <a:sy n="33" d="100"/>
      </p:scale>
      <p:origin x="0" y="-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ol Grach SDB" userId="bf7f7ca9bebfc134" providerId="LiveId" clId="{4A9907DA-B6B3-4CFC-9FEC-88DC8FB6B447}"/>
    <pc:docChg chg="undo custSel addSld delSld modSld sldOrd">
      <pc:chgData name="Pavol Grach SDB" userId="bf7f7ca9bebfc134" providerId="LiveId" clId="{4A9907DA-B6B3-4CFC-9FEC-88DC8FB6B447}" dt="2021-02-15T09:11:08.217" v="884" actId="47"/>
      <pc:docMkLst>
        <pc:docMk/>
      </pc:docMkLst>
      <pc:sldChg chg="addSp delSp modSp mod">
        <pc:chgData name="Pavol Grach SDB" userId="bf7f7ca9bebfc134" providerId="LiveId" clId="{4A9907DA-B6B3-4CFC-9FEC-88DC8FB6B447}" dt="2021-02-15T08:18:59.934" v="53" actId="1076"/>
        <pc:sldMkLst>
          <pc:docMk/>
          <pc:sldMk cId="1410272482" sldId="256"/>
        </pc:sldMkLst>
        <pc:spChg chg="mod">
          <ac:chgData name="Pavol Grach SDB" userId="bf7f7ca9bebfc134" providerId="LiveId" clId="{4A9907DA-B6B3-4CFC-9FEC-88DC8FB6B447}" dt="2021-02-15T08:17:26.807" v="34" actId="1076"/>
          <ac:spMkLst>
            <pc:docMk/>
            <pc:sldMk cId="1410272482" sldId="256"/>
            <ac:spMk id="2" creationId="{ABE14922-48EE-4F49-9892-6D4D7C314556}"/>
          </ac:spMkLst>
        </pc:spChg>
        <pc:spChg chg="del">
          <ac:chgData name="Pavol Grach SDB" userId="bf7f7ca9bebfc134" providerId="LiveId" clId="{4A9907DA-B6B3-4CFC-9FEC-88DC8FB6B447}" dt="2021-02-15T08:17:48.378" v="38" actId="478"/>
          <ac:spMkLst>
            <pc:docMk/>
            <pc:sldMk cId="1410272482" sldId="256"/>
            <ac:spMk id="3" creationId="{3BB0AD03-EA63-4E44-9E3F-AD385D66EAE8}"/>
          </ac:spMkLst>
        </pc:spChg>
        <pc:spChg chg="add del mod">
          <ac:chgData name="Pavol Grach SDB" userId="bf7f7ca9bebfc134" providerId="LiveId" clId="{4A9907DA-B6B3-4CFC-9FEC-88DC8FB6B447}" dt="2021-02-15T08:17:51.817" v="39" actId="478"/>
          <ac:spMkLst>
            <pc:docMk/>
            <pc:sldMk cId="1410272482" sldId="256"/>
            <ac:spMk id="7" creationId="{7C4D6A11-E0E8-4260-8EE5-BD67F40BB14C}"/>
          </ac:spMkLst>
        </pc:spChg>
        <pc:spChg chg="add mod">
          <ac:chgData name="Pavol Grach SDB" userId="bf7f7ca9bebfc134" providerId="LiveId" clId="{4A9907DA-B6B3-4CFC-9FEC-88DC8FB6B447}" dt="2021-02-15T08:18:59.934" v="53" actId="1076"/>
          <ac:spMkLst>
            <pc:docMk/>
            <pc:sldMk cId="1410272482" sldId="256"/>
            <ac:spMk id="38" creationId="{B23510EB-2644-493D-9E36-879483731BD8}"/>
          </ac:spMkLst>
        </pc:spChg>
      </pc:sldChg>
      <pc:sldChg chg="modSp del mod">
        <pc:chgData name="Pavol Grach SDB" userId="bf7f7ca9bebfc134" providerId="LiveId" clId="{4A9907DA-B6B3-4CFC-9FEC-88DC8FB6B447}" dt="2021-02-15T08:19:25.841" v="54" actId="47"/>
        <pc:sldMkLst>
          <pc:docMk/>
          <pc:sldMk cId="3926573056" sldId="257"/>
        </pc:sldMkLst>
        <pc:spChg chg="mod">
          <ac:chgData name="Pavol Grach SDB" userId="bf7f7ca9bebfc134" providerId="LiveId" clId="{4A9907DA-B6B3-4CFC-9FEC-88DC8FB6B447}" dt="2021-02-15T08:16:22.169" v="0" actId="21"/>
          <ac:spMkLst>
            <pc:docMk/>
            <pc:sldMk cId="3926573056" sldId="257"/>
            <ac:spMk id="6" creationId="{F37302A8-1190-4896-93E6-7E37D5385ACE}"/>
          </ac:spMkLst>
        </pc:spChg>
      </pc:sldChg>
      <pc:sldChg chg="modSp mod">
        <pc:chgData name="Pavol Grach SDB" userId="bf7f7ca9bebfc134" providerId="LiveId" clId="{4A9907DA-B6B3-4CFC-9FEC-88DC8FB6B447}" dt="2021-02-15T08:19:39.726" v="55" actId="1076"/>
        <pc:sldMkLst>
          <pc:docMk/>
          <pc:sldMk cId="2942419056" sldId="258"/>
        </pc:sldMkLst>
        <pc:spChg chg="mod">
          <ac:chgData name="Pavol Grach SDB" userId="bf7f7ca9bebfc134" providerId="LiveId" clId="{4A9907DA-B6B3-4CFC-9FEC-88DC8FB6B447}" dt="2021-02-15T08:19:39.726" v="55" actId="1076"/>
          <ac:spMkLst>
            <pc:docMk/>
            <pc:sldMk cId="2942419056" sldId="258"/>
            <ac:spMk id="2" creationId="{CECF22D6-85FE-4F1B-8AE1-A028BE297A29}"/>
          </ac:spMkLst>
        </pc:spChg>
      </pc:sldChg>
      <pc:sldChg chg="del">
        <pc:chgData name="Pavol Grach SDB" userId="bf7f7ca9bebfc134" providerId="LiveId" clId="{4A9907DA-B6B3-4CFC-9FEC-88DC8FB6B447}" dt="2021-02-15T08:23:07.036" v="58" actId="47"/>
        <pc:sldMkLst>
          <pc:docMk/>
          <pc:sldMk cId="1225684602" sldId="259"/>
        </pc:sldMkLst>
      </pc:sldChg>
      <pc:sldChg chg="del">
        <pc:chgData name="Pavol Grach SDB" userId="bf7f7ca9bebfc134" providerId="LiveId" clId="{4A9907DA-B6B3-4CFC-9FEC-88DC8FB6B447}" dt="2021-02-15T08:55:43.249" v="555" actId="47"/>
        <pc:sldMkLst>
          <pc:docMk/>
          <pc:sldMk cId="1718868660" sldId="262"/>
        </pc:sldMkLst>
      </pc:sldChg>
      <pc:sldChg chg="del">
        <pc:chgData name="Pavol Grach SDB" userId="bf7f7ca9bebfc134" providerId="LiveId" clId="{4A9907DA-B6B3-4CFC-9FEC-88DC8FB6B447}" dt="2021-02-15T08:55:57.461" v="557" actId="47"/>
        <pc:sldMkLst>
          <pc:docMk/>
          <pc:sldMk cId="169237974" sldId="263"/>
        </pc:sldMkLst>
      </pc:sldChg>
      <pc:sldChg chg="del">
        <pc:chgData name="Pavol Grach SDB" userId="bf7f7ca9bebfc134" providerId="LiveId" clId="{4A9907DA-B6B3-4CFC-9FEC-88DC8FB6B447}" dt="2021-02-15T09:01:03.410" v="590" actId="47"/>
        <pc:sldMkLst>
          <pc:docMk/>
          <pc:sldMk cId="875052582" sldId="264"/>
        </pc:sldMkLst>
      </pc:sldChg>
      <pc:sldChg chg="del">
        <pc:chgData name="Pavol Grach SDB" userId="bf7f7ca9bebfc134" providerId="LiveId" clId="{4A9907DA-B6B3-4CFC-9FEC-88DC8FB6B447}" dt="2021-02-15T08:58:26.371" v="575" actId="47"/>
        <pc:sldMkLst>
          <pc:docMk/>
          <pc:sldMk cId="439446397" sldId="265"/>
        </pc:sldMkLst>
      </pc:sldChg>
      <pc:sldChg chg="del">
        <pc:chgData name="Pavol Grach SDB" userId="bf7f7ca9bebfc134" providerId="LiveId" clId="{4A9907DA-B6B3-4CFC-9FEC-88DC8FB6B447}" dt="2021-02-15T08:59:27.747" v="578" actId="47"/>
        <pc:sldMkLst>
          <pc:docMk/>
          <pc:sldMk cId="3855101537" sldId="266"/>
        </pc:sldMkLst>
      </pc:sldChg>
      <pc:sldChg chg="del">
        <pc:chgData name="Pavol Grach SDB" userId="bf7f7ca9bebfc134" providerId="LiveId" clId="{4A9907DA-B6B3-4CFC-9FEC-88DC8FB6B447}" dt="2021-02-15T08:55:31.922" v="554" actId="47"/>
        <pc:sldMkLst>
          <pc:docMk/>
          <pc:sldMk cId="2118092789" sldId="272"/>
        </pc:sldMkLst>
      </pc:sldChg>
      <pc:sldChg chg="del">
        <pc:chgData name="Pavol Grach SDB" userId="bf7f7ca9bebfc134" providerId="LiveId" clId="{4A9907DA-B6B3-4CFC-9FEC-88DC8FB6B447}" dt="2021-02-15T08:56:24.768" v="560" actId="47"/>
        <pc:sldMkLst>
          <pc:docMk/>
          <pc:sldMk cId="1302059104" sldId="273"/>
        </pc:sldMkLst>
      </pc:sldChg>
      <pc:sldChg chg="del">
        <pc:chgData name="Pavol Grach SDB" userId="bf7f7ca9bebfc134" providerId="LiveId" clId="{4A9907DA-B6B3-4CFC-9FEC-88DC8FB6B447}" dt="2021-02-15T08:56:35.399" v="562" actId="47"/>
        <pc:sldMkLst>
          <pc:docMk/>
          <pc:sldMk cId="298040870" sldId="274"/>
        </pc:sldMkLst>
      </pc:sldChg>
      <pc:sldChg chg="del">
        <pc:chgData name="Pavol Grach SDB" userId="bf7f7ca9bebfc134" providerId="LiveId" clId="{4A9907DA-B6B3-4CFC-9FEC-88DC8FB6B447}" dt="2021-02-15T08:58:39.904" v="577" actId="47"/>
        <pc:sldMkLst>
          <pc:docMk/>
          <pc:sldMk cId="1246783203" sldId="275"/>
        </pc:sldMkLst>
      </pc:sldChg>
      <pc:sldChg chg="del">
        <pc:chgData name="Pavol Grach SDB" userId="bf7f7ca9bebfc134" providerId="LiveId" clId="{4A9907DA-B6B3-4CFC-9FEC-88DC8FB6B447}" dt="2021-02-15T09:01:39.894" v="593" actId="47"/>
        <pc:sldMkLst>
          <pc:docMk/>
          <pc:sldMk cId="1571605845" sldId="278"/>
        </pc:sldMkLst>
      </pc:sldChg>
      <pc:sldChg chg="del">
        <pc:chgData name="Pavol Grach SDB" userId="bf7f7ca9bebfc134" providerId="LiveId" clId="{4A9907DA-B6B3-4CFC-9FEC-88DC8FB6B447}" dt="2021-02-15T09:11:08.217" v="884" actId="47"/>
        <pc:sldMkLst>
          <pc:docMk/>
          <pc:sldMk cId="3999691281" sldId="279"/>
        </pc:sldMkLst>
      </pc:sldChg>
      <pc:sldChg chg="modSp mod">
        <pc:chgData name="Pavol Grach SDB" userId="bf7f7ca9bebfc134" providerId="LiveId" clId="{4A9907DA-B6B3-4CFC-9FEC-88DC8FB6B447}" dt="2021-02-15T09:10:39.491" v="883" actId="20577"/>
        <pc:sldMkLst>
          <pc:docMk/>
          <pc:sldMk cId="2709025942" sldId="280"/>
        </pc:sldMkLst>
        <pc:spChg chg="mod">
          <ac:chgData name="Pavol Grach SDB" userId="bf7f7ca9bebfc134" providerId="LiveId" clId="{4A9907DA-B6B3-4CFC-9FEC-88DC8FB6B447}" dt="2021-02-15T09:10:39.491" v="883" actId="20577"/>
          <ac:spMkLst>
            <pc:docMk/>
            <pc:sldMk cId="2709025942" sldId="280"/>
            <ac:spMk id="3" creationId="{47A8A43C-A38A-4DAB-B7DF-5BD2E42BA873}"/>
          </ac:spMkLst>
        </pc:spChg>
      </pc:sldChg>
      <pc:sldChg chg="del">
        <pc:chgData name="Pavol Grach SDB" userId="bf7f7ca9bebfc134" providerId="LiveId" clId="{4A9907DA-B6B3-4CFC-9FEC-88DC8FB6B447}" dt="2021-02-15T08:20:37.791" v="56" actId="47"/>
        <pc:sldMkLst>
          <pc:docMk/>
          <pc:sldMk cId="819322743" sldId="282"/>
        </pc:sldMkLst>
      </pc:sldChg>
      <pc:sldChg chg="modSp mod">
        <pc:chgData name="Pavol Grach SDB" userId="bf7f7ca9bebfc134" providerId="LiveId" clId="{4A9907DA-B6B3-4CFC-9FEC-88DC8FB6B447}" dt="2021-02-15T08:23:31.221" v="63" actId="6549"/>
        <pc:sldMkLst>
          <pc:docMk/>
          <pc:sldMk cId="3386941839" sldId="283"/>
        </pc:sldMkLst>
        <pc:spChg chg="mod">
          <ac:chgData name="Pavol Grach SDB" userId="bf7f7ca9bebfc134" providerId="LiveId" clId="{4A9907DA-B6B3-4CFC-9FEC-88DC8FB6B447}" dt="2021-02-15T08:23:31.221" v="63" actId="6549"/>
          <ac:spMkLst>
            <pc:docMk/>
            <pc:sldMk cId="3386941839" sldId="283"/>
            <ac:spMk id="4" creationId="{DCB8992B-414E-4CCC-8C12-C26B52175166}"/>
          </ac:spMkLst>
        </pc:spChg>
      </pc:sldChg>
      <pc:sldChg chg="del">
        <pc:chgData name="Pavol Grach SDB" userId="bf7f7ca9bebfc134" providerId="LiveId" clId="{4A9907DA-B6B3-4CFC-9FEC-88DC8FB6B447}" dt="2021-02-15T08:23:01.142" v="57" actId="47"/>
        <pc:sldMkLst>
          <pc:docMk/>
          <pc:sldMk cId="3022186678" sldId="288"/>
        </pc:sldMkLst>
      </pc:sldChg>
      <pc:sldChg chg="del">
        <pc:chgData name="Pavol Grach SDB" userId="bf7f7ca9bebfc134" providerId="LiveId" clId="{4A9907DA-B6B3-4CFC-9FEC-88DC8FB6B447}" dt="2021-02-15T08:23:11.047" v="59" actId="47"/>
        <pc:sldMkLst>
          <pc:docMk/>
          <pc:sldMk cId="1848748906" sldId="289"/>
        </pc:sldMkLst>
      </pc:sldChg>
      <pc:sldChg chg="modSp mod">
        <pc:chgData name="Pavol Grach SDB" userId="bf7f7ca9bebfc134" providerId="LiveId" clId="{4A9907DA-B6B3-4CFC-9FEC-88DC8FB6B447}" dt="2021-02-15T08:23:20.509" v="62" actId="6549"/>
        <pc:sldMkLst>
          <pc:docMk/>
          <pc:sldMk cId="3743563511" sldId="290"/>
        </pc:sldMkLst>
        <pc:spChg chg="mod">
          <ac:chgData name="Pavol Grach SDB" userId="bf7f7ca9bebfc134" providerId="LiveId" clId="{4A9907DA-B6B3-4CFC-9FEC-88DC8FB6B447}" dt="2021-02-15T08:23:20.509" v="62" actId="6549"/>
          <ac:spMkLst>
            <pc:docMk/>
            <pc:sldMk cId="3743563511" sldId="290"/>
            <ac:spMk id="4" creationId="{DCB8992B-414E-4CCC-8C12-C26B52175166}"/>
          </ac:spMkLst>
        </pc:spChg>
      </pc:sldChg>
      <pc:sldChg chg="del">
        <pc:chgData name="Pavol Grach SDB" userId="bf7f7ca9bebfc134" providerId="LiveId" clId="{4A9907DA-B6B3-4CFC-9FEC-88DC8FB6B447}" dt="2021-02-15T08:55:22.358" v="553" actId="47"/>
        <pc:sldMkLst>
          <pc:docMk/>
          <pc:sldMk cId="1272195227" sldId="292"/>
        </pc:sldMkLst>
      </pc:sldChg>
      <pc:sldChg chg="del">
        <pc:chgData name="Pavol Grach SDB" userId="bf7f7ca9bebfc134" providerId="LiveId" clId="{4A9907DA-B6B3-4CFC-9FEC-88DC8FB6B447}" dt="2021-02-15T08:56:17.723" v="559" actId="47"/>
        <pc:sldMkLst>
          <pc:docMk/>
          <pc:sldMk cId="3820827733" sldId="293"/>
        </pc:sldMkLst>
      </pc:sldChg>
      <pc:sldChg chg="del">
        <pc:chgData name="Pavol Grach SDB" userId="bf7f7ca9bebfc134" providerId="LiveId" clId="{4A9907DA-B6B3-4CFC-9FEC-88DC8FB6B447}" dt="2021-02-15T08:56:03.062" v="558" actId="47"/>
        <pc:sldMkLst>
          <pc:docMk/>
          <pc:sldMk cId="82776008" sldId="294"/>
        </pc:sldMkLst>
      </pc:sldChg>
      <pc:sldChg chg="del">
        <pc:chgData name="Pavol Grach SDB" userId="bf7f7ca9bebfc134" providerId="LiveId" clId="{4A9907DA-B6B3-4CFC-9FEC-88DC8FB6B447}" dt="2021-02-15T08:56:29.457" v="561" actId="47"/>
        <pc:sldMkLst>
          <pc:docMk/>
          <pc:sldMk cId="3375387448" sldId="295"/>
        </pc:sldMkLst>
      </pc:sldChg>
      <pc:sldChg chg="modSp mod">
        <pc:chgData name="Pavol Grach SDB" userId="bf7f7ca9bebfc134" providerId="LiveId" clId="{4A9907DA-B6B3-4CFC-9FEC-88DC8FB6B447}" dt="2021-02-15T09:00:23.075" v="586" actId="207"/>
        <pc:sldMkLst>
          <pc:docMk/>
          <pc:sldMk cId="1323110285" sldId="296"/>
        </pc:sldMkLst>
        <pc:spChg chg="mod">
          <ac:chgData name="Pavol Grach SDB" userId="bf7f7ca9bebfc134" providerId="LiveId" clId="{4A9907DA-B6B3-4CFC-9FEC-88DC8FB6B447}" dt="2021-02-15T09:00:23.075" v="586" actId="207"/>
          <ac:spMkLst>
            <pc:docMk/>
            <pc:sldMk cId="1323110285" sldId="296"/>
            <ac:spMk id="4" creationId="{CC5355A0-9001-460B-BEFF-FC01306A0373}"/>
          </ac:spMkLst>
        </pc:spChg>
      </pc:sldChg>
      <pc:sldChg chg="del">
        <pc:chgData name="Pavol Grach SDB" userId="bf7f7ca9bebfc134" providerId="LiveId" clId="{4A9907DA-B6B3-4CFC-9FEC-88DC8FB6B447}" dt="2021-02-15T08:59:30.944" v="579" actId="47"/>
        <pc:sldMkLst>
          <pc:docMk/>
          <pc:sldMk cId="294563251" sldId="297"/>
        </pc:sldMkLst>
      </pc:sldChg>
      <pc:sldChg chg="del">
        <pc:chgData name="Pavol Grach SDB" userId="bf7f7ca9bebfc134" providerId="LiveId" clId="{4A9907DA-B6B3-4CFC-9FEC-88DC8FB6B447}" dt="2021-02-15T08:59:42.290" v="581" actId="47"/>
        <pc:sldMkLst>
          <pc:docMk/>
          <pc:sldMk cId="4175389113" sldId="298"/>
        </pc:sldMkLst>
      </pc:sldChg>
      <pc:sldChg chg="del">
        <pc:chgData name="Pavol Grach SDB" userId="bf7f7ca9bebfc134" providerId="LiveId" clId="{4A9907DA-B6B3-4CFC-9FEC-88DC8FB6B447}" dt="2021-02-15T08:59:48.856" v="582" actId="47"/>
        <pc:sldMkLst>
          <pc:docMk/>
          <pc:sldMk cId="2244042169" sldId="299"/>
        </pc:sldMkLst>
      </pc:sldChg>
      <pc:sldChg chg="del">
        <pc:chgData name="Pavol Grach SDB" userId="bf7f7ca9bebfc134" providerId="LiveId" clId="{4A9907DA-B6B3-4CFC-9FEC-88DC8FB6B447}" dt="2021-02-15T08:59:54.030" v="583" actId="47"/>
        <pc:sldMkLst>
          <pc:docMk/>
          <pc:sldMk cId="3834503928" sldId="300"/>
        </pc:sldMkLst>
      </pc:sldChg>
      <pc:sldChg chg="del">
        <pc:chgData name="Pavol Grach SDB" userId="bf7f7ca9bebfc134" providerId="LiveId" clId="{4A9907DA-B6B3-4CFC-9FEC-88DC8FB6B447}" dt="2021-02-15T08:59:57.549" v="584" actId="47"/>
        <pc:sldMkLst>
          <pc:docMk/>
          <pc:sldMk cId="696874457" sldId="301"/>
        </pc:sldMkLst>
      </pc:sldChg>
      <pc:sldChg chg="del">
        <pc:chgData name="Pavol Grach SDB" userId="bf7f7ca9bebfc134" providerId="LiveId" clId="{4A9907DA-B6B3-4CFC-9FEC-88DC8FB6B447}" dt="2021-02-15T08:58:32.459" v="576" actId="47"/>
        <pc:sldMkLst>
          <pc:docMk/>
          <pc:sldMk cId="3712788385" sldId="302"/>
        </pc:sldMkLst>
      </pc:sldChg>
      <pc:sldChg chg="modSp mod">
        <pc:chgData name="Pavol Grach SDB" userId="bf7f7ca9bebfc134" providerId="LiveId" clId="{4A9907DA-B6B3-4CFC-9FEC-88DC8FB6B447}" dt="2021-02-15T09:00:33.811" v="589" actId="6549"/>
        <pc:sldMkLst>
          <pc:docMk/>
          <pc:sldMk cId="724979834" sldId="303"/>
        </pc:sldMkLst>
        <pc:spChg chg="mod">
          <ac:chgData name="Pavol Grach SDB" userId="bf7f7ca9bebfc134" providerId="LiveId" clId="{4A9907DA-B6B3-4CFC-9FEC-88DC8FB6B447}" dt="2021-02-15T09:00:33.811" v="589" actId="6549"/>
          <ac:spMkLst>
            <pc:docMk/>
            <pc:sldMk cId="724979834" sldId="303"/>
            <ac:spMk id="4" creationId="{DCB8992B-414E-4CCC-8C12-C26B52175166}"/>
          </ac:spMkLst>
        </pc:spChg>
      </pc:sldChg>
      <pc:sldChg chg="del">
        <pc:chgData name="Pavol Grach SDB" userId="bf7f7ca9bebfc134" providerId="LiveId" clId="{4A9907DA-B6B3-4CFC-9FEC-88DC8FB6B447}" dt="2021-02-15T08:57:57.655" v="574" actId="47"/>
        <pc:sldMkLst>
          <pc:docMk/>
          <pc:sldMk cId="3916718818" sldId="304"/>
        </pc:sldMkLst>
      </pc:sldChg>
      <pc:sldChg chg="ord">
        <pc:chgData name="Pavol Grach SDB" userId="bf7f7ca9bebfc134" providerId="LiveId" clId="{4A9907DA-B6B3-4CFC-9FEC-88DC8FB6B447}" dt="2021-02-15T09:01:12.550" v="592"/>
        <pc:sldMkLst>
          <pc:docMk/>
          <pc:sldMk cId="492843477" sldId="305"/>
        </pc:sldMkLst>
      </pc:sldChg>
      <pc:sldChg chg="del">
        <pc:chgData name="Pavol Grach SDB" userId="bf7f7ca9bebfc134" providerId="LiveId" clId="{4A9907DA-B6B3-4CFC-9FEC-88DC8FB6B447}" dt="2021-02-15T08:55:52.190" v="556" actId="47"/>
        <pc:sldMkLst>
          <pc:docMk/>
          <pc:sldMk cId="3124451685" sldId="309"/>
        </pc:sldMkLst>
      </pc:sldChg>
      <pc:sldChg chg="del">
        <pc:chgData name="Pavol Grach SDB" userId="bf7f7ca9bebfc134" providerId="LiveId" clId="{4A9907DA-B6B3-4CFC-9FEC-88DC8FB6B447}" dt="2021-02-15T08:59:33.254" v="580" actId="47"/>
        <pc:sldMkLst>
          <pc:docMk/>
          <pc:sldMk cId="1006660390" sldId="313"/>
        </pc:sldMkLst>
      </pc:sldChg>
      <pc:sldChg chg="addSp delSp modSp new mod modClrScheme chgLayout">
        <pc:chgData name="Pavol Grach SDB" userId="bf7f7ca9bebfc134" providerId="LiveId" clId="{4A9907DA-B6B3-4CFC-9FEC-88DC8FB6B447}" dt="2021-02-15T09:07:19.322" v="835" actId="113"/>
        <pc:sldMkLst>
          <pc:docMk/>
          <pc:sldMk cId="1825624766" sldId="314"/>
        </pc:sldMkLst>
        <pc:spChg chg="del mod ord">
          <ac:chgData name="Pavol Grach SDB" userId="bf7f7ca9bebfc134" providerId="LiveId" clId="{4A9907DA-B6B3-4CFC-9FEC-88DC8FB6B447}" dt="2021-02-15T08:24:47.795" v="65" actId="700"/>
          <ac:spMkLst>
            <pc:docMk/>
            <pc:sldMk cId="1825624766" sldId="314"/>
            <ac:spMk id="2" creationId="{5A452186-18DA-4A5F-8D7A-9DD7780C847E}"/>
          </ac:spMkLst>
        </pc:spChg>
        <pc:spChg chg="del mod ord">
          <ac:chgData name="Pavol Grach SDB" userId="bf7f7ca9bebfc134" providerId="LiveId" clId="{4A9907DA-B6B3-4CFC-9FEC-88DC8FB6B447}" dt="2021-02-15T08:24:47.795" v="65" actId="700"/>
          <ac:spMkLst>
            <pc:docMk/>
            <pc:sldMk cId="1825624766" sldId="314"/>
            <ac:spMk id="3" creationId="{8B8025FA-B87D-4BE2-9DBE-5F12C8F2D8CD}"/>
          </ac:spMkLst>
        </pc:spChg>
        <pc:spChg chg="add mod ord">
          <ac:chgData name="Pavol Grach SDB" userId="bf7f7ca9bebfc134" providerId="LiveId" clId="{4A9907DA-B6B3-4CFC-9FEC-88DC8FB6B447}" dt="2021-02-15T09:07:19.322" v="835" actId="113"/>
          <ac:spMkLst>
            <pc:docMk/>
            <pc:sldMk cId="1825624766" sldId="314"/>
            <ac:spMk id="4" creationId="{E6FB4E6B-8F62-48B8-A061-10B4CEF0F60A}"/>
          </ac:spMkLst>
        </pc:spChg>
        <pc:spChg chg="add mod ord">
          <ac:chgData name="Pavol Grach SDB" userId="bf7f7ca9bebfc134" providerId="LiveId" clId="{4A9907DA-B6B3-4CFC-9FEC-88DC8FB6B447}" dt="2021-02-15T09:06:52.134" v="831" actId="14100"/>
          <ac:spMkLst>
            <pc:docMk/>
            <pc:sldMk cId="1825624766" sldId="314"/>
            <ac:spMk id="5" creationId="{40E047CC-6751-4C70-91DB-CC9223898BCF}"/>
          </ac:spMkLst>
        </pc:spChg>
      </pc:sldChg>
      <pc:sldChg chg="addSp modSp new mod setBg">
        <pc:chgData name="Pavol Grach SDB" userId="bf7f7ca9bebfc134" providerId="LiveId" clId="{4A9907DA-B6B3-4CFC-9FEC-88DC8FB6B447}" dt="2021-02-15T08:54:31.454" v="552" actId="14100"/>
        <pc:sldMkLst>
          <pc:docMk/>
          <pc:sldMk cId="1468112597" sldId="315"/>
        </pc:sldMkLst>
        <pc:spChg chg="mod">
          <ac:chgData name="Pavol Grach SDB" userId="bf7f7ca9bebfc134" providerId="LiveId" clId="{4A9907DA-B6B3-4CFC-9FEC-88DC8FB6B447}" dt="2021-02-15T08:54:12.271" v="550" actId="26606"/>
          <ac:spMkLst>
            <pc:docMk/>
            <pc:sldMk cId="1468112597" sldId="315"/>
            <ac:spMk id="2" creationId="{D3618C66-2BF7-400F-81AE-79E4588E46A5}"/>
          </ac:spMkLst>
        </pc:spChg>
        <pc:spChg chg="mod ord">
          <ac:chgData name="Pavol Grach SDB" userId="bf7f7ca9bebfc134" providerId="LiveId" clId="{4A9907DA-B6B3-4CFC-9FEC-88DC8FB6B447}" dt="2021-02-15T08:54:31.454" v="552" actId="14100"/>
          <ac:spMkLst>
            <pc:docMk/>
            <pc:sldMk cId="1468112597" sldId="315"/>
            <ac:spMk id="3" creationId="{31C4E0A1-A777-4AAA-A6A7-4C2D92AA251F}"/>
          </ac:spMkLst>
        </pc:spChg>
        <pc:spChg chg="add mod">
          <ac:chgData name="Pavol Grach SDB" userId="bf7f7ca9bebfc134" providerId="LiveId" clId="{4A9907DA-B6B3-4CFC-9FEC-88DC8FB6B447}" dt="2021-02-15T08:54:12.271" v="550" actId="26606"/>
          <ac:spMkLst>
            <pc:docMk/>
            <pc:sldMk cId="1468112597" sldId="315"/>
            <ac:spMk id="6" creationId="{C8B9E03B-6496-4C78-B5C1-0D4CBC62FDAE}"/>
          </ac:spMkLst>
        </pc:spChg>
        <pc:spChg chg="add">
          <ac:chgData name="Pavol Grach SDB" userId="bf7f7ca9bebfc134" providerId="LiveId" clId="{4A9907DA-B6B3-4CFC-9FEC-88DC8FB6B447}" dt="2021-02-15T08:54:12.271" v="550" actId="26606"/>
          <ac:spMkLst>
            <pc:docMk/>
            <pc:sldMk cId="1468112597" sldId="315"/>
            <ac:spMk id="11" creationId="{1A44C337-3893-4B29-A265-B1329150B6AA}"/>
          </ac:spMkLst>
        </pc:spChg>
        <pc:spChg chg="add">
          <ac:chgData name="Pavol Grach SDB" userId="bf7f7ca9bebfc134" providerId="LiveId" clId="{4A9907DA-B6B3-4CFC-9FEC-88DC8FB6B447}" dt="2021-02-15T08:54:12.271" v="550" actId="26606"/>
          <ac:spMkLst>
            <pc:docMk/>
            <pc:sldMk cId="1468112597" sldId="315"/>
            <ac:spMk id="41" creationId="{AA5CD610-ED7C-4CED-A9A1-174432C88AF8}"/>
          </ac:spMkLst>
        </pc:spChg>
        <pc:spChg chg="add">
          <ac:chgData name="Pavol Grach SDB" userId="bf7f7ca9bebfc134" providerId="LiveId" clId="{4A9907DA-B6B3-4CFC-9FEC-88DC8FB6B447}" dt="2021-02-15T08:54:12.271" v="550" actId="26606"/>
          <ac:spMkLst>
            <pc:docMk/>
            <pc:sldMk cId="1468112597" sldId="315"/>
            <ac:spMk id="43" creationId="{0C4379BF-8C7A-480A-BC36-DA55D92A9356}"/>
          </ac:spMkLst>
        </pc:spChg>
        <pc:grpChg chg="add">
          <ac:chgData name="Pavol Grach SDB" userId="bf7f7ca9bebfc134" providerId="LiveId" clId="{4A9907DA-B6B3-4CFC-9FEC-88DC8FB6B447}" dt="2021-02-15T08:54:12.271" v="550" actId="26606"/>
          <ac:grpSpMkLst>
            <pc:docMk/>
            <pc:sldMk cId="1468112597" sldId="315"/>
            <ac:grpSpMk id="13" creationId="{81E0B358-1267-4844-8B3D-B7A279B4175A}"/>
          </ac:grpSpMkLst>
        </pc:grpChg>
        <pc:grpChg chg="add">
          <ac:chgData name="Pavol Grach SDB" userId="bf7f7ca9bebfc134" providerId="LiveId" clId="{4A9907DA-B6B3-4CFC-9FEC-88DC8FB6B447}" dt="2021-02-15T08:54:12.271" v="550" actId="26606"/>
          <ac:grpSpMkLst>
            <pc:docMk/>
            <pc:sldMk cId="1468112597" sldId="315"/>
            <ac:grpSpMk id="27" creationId="{AF44CA9C-80E8-44E1-A79C-D6EBFC73BCA0}"/>
          </ac:grpSpMkLst>
        </pc:grpChg>
        <pc:picChg chg="add mod">
          <ac:chgData name="Pavol Grach SDB" userId="bf7f7ca9bebfc134" providerId="LiveId" clId="{4A9907DA-B6B3-4CFC-9FEC-88DC8FB6B447}" dt="2021-02-15T08:54:12.271" v="550" actId="26606"/>
          <ac:picMkLst>
            <pc:docMk/>
            <pc:sldMk cId="1468112597" sldId="315"/>
            <ac:picMk id="5" creationId="{67CE6A2E-6477-4E7B-9AD4-DCC9440A834E}"/>
          </ac:picMkLst>
        </pc:picChg>
      </pc:sldChg>
      <pc:sldChg chg="delSp modSp add mod setBg delDesignElem">
        <pc:chgData name="Pavol Grach SDB" userId="bf7f7ca9bebfc134" providerId="LiveId" clId="{4A9907DA-B6B3-4CFC-9FEC-88DC8FB6B447}" dt="2021-02-15T09:05:13.091" v="828" actId="20577"/>
        <pc:sldMkLst>
          <pc:docMk/>
          <pc:sldMk cId="4058765416" sldId="316"/>
        </pc:sldMkLst>
        <pc:spChg chg="mod">
          <ac:chgData name="Pavol Grach SDB" userId="bf7f7ca9bebfc134" providerId="LiveId" clId="{4A9907DA-B6B3-4CFC-9FEC-88DC8FB6B447}" dt="2021-02-15T09:05:13.091" v="828" actId="20577"/>
          <ac:spMkLst>
            <pc:docMk/>
            <pc:sldMk cId="4058765416" sldId="316"/>
            <ac:spMk id="3" creationId="{31C4E0A1-A777-4AAA-A6A7-4C2D92AA251F}"/>
          </ac:spMkLst>
        </pc:spChg>
        <pc:spChg chg="del">
          <ac:chgData name="Pavol Grach SDB" userId="bf7f7ca9bebfc134" providerId="LiveId" clId="{4A9907DA-B6B3-4CFC-9FEC-88DC8FB6B447}" dt="2021-02-15T09:03:20.185" v="595"/>
          <ac:spMkLst>
            <pc:docMk/>
            <pc:sldMk cId="4058765416" sldId="316"/>
            <ac:spMk id="11" creationId="{1A44C337-3893-4B29-A265-B1329150B6AA}"/>
          </ac:spMkLst>
        </pc:spChg>
        <pc:spChg chg="del">
          <ac:chgData name="Pavol Grach SDB" userId="bf7f7ca9bebfc134" providerId="LiveId" clId="{4A9907DA-B6B3-4CFC-9FEC-88DC8FB6B447}" dt="2021-02-15T09:03:20.185" v="595"/>
          <ac:spMkLst>
            <pc:docMk/>
            <pc:sldMk cId="4058765416" sldId="316"/>
            <ac:spMk id="41" creationId="{AA5CD610-ED7C-4CED-A9A1-174432C88AF8}"/>
          </ac:spMkLst>
        </pc:spChg>
        <pc:spChg chg="del">
          <ac:chgData name="Pavol Grach SDB" userId="bf7f7ca9bebfc134" providerId="LiveId" clId="{4A9907DA-B6B3-4CFC-9FEC-88DC8FB6B447}" dt="2021-02-15T09:03:20.185" v="595"/>
          <ac:spMkLst>
            <pc:docMk/>
            <pc:sldMk cId="4058765416" sldId="316"/>
            <ac:spMk id="43" creationId="{0C4379BF-8C7A-480A-BC36-DA55D92A9356}"/>
          </ac:spMkLst>
        </pc:spChg>
        <pc:grpChg chg="del">
          <ac:chgData name="Pavol Grach SDB" userId="bf7f7ca9bebfc134" providerId="LiveId" clId="{4A9907DA-B6B3-4CFC-9FEC-88DC8FB6B447}" dt="2021-02-15T09:03:20.185" v="595"/>
          <ac:grpSpMkLst>
            <pc:docMk/>
            <pc:sldMk cId="4058765416" sldId="316"/>
            <ac:grpSpMk id="13" creationId="{81E0B358-1267-4844-8B3D-B7A279B4175A}"/>
          </ac:grpSpMkLst>
        </pc:grpChg>
        <pc:grpChg chg="del">
          <ac:chgData name="Pavol Grach SDB" userId="bf7f7ca9bebfc134" providerId="LiveId" clId="{4A9907DA-B6B3-4CFC-9FEC-88DC8FB6B447}" dt="2021-02-15T09:03:20.185" v="595"/>
          <ac:grpSpMkLst>
            <pc:docMk/>
            <pc:sldMk cId="4058765416" sldId="316"/>
            <ac:grpSpMk id="27" creationId="{AF44CA9C-80E8-44E1-A79C-D6EBFC73BCA0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F1165-8EA1-4C62-846E-D14795549F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C2731EC-2A79-4C98-AB43-2EF3BA3A0F15}">
      <dgm:prSet phldrT="[Text]" custT="1"/>
      <dgm:spPr>
        <a:effectLst>
          <a:softEdge rad="31750"/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novej etapy evanjelizácie plnej radosti (EG,1)</a:t>
          </a:r>
        </a:p>
      </dgm:t>
    </dgm:pt>
    <dgm:pt modelId="{2EEC5436-8E56-45E0-9703-D9E635B40E78}" type="parTrans" cxnId="{56A7D7D2-25D9-4CB4-BF4F-7622F421B79F}">
      <dgm:prSet/>
      <dgm:spPr/>
      <dgm:t>
        <a:bodyPr/>
        <a:lstStyle/>
        <a:p>
          <a:endParaRPr lang="sk-SK"/>
        </a:p>
      </dgm:t>
    </dgm:pt>
    <dgm:pt modelId="{2C14F11C-9695-4BBB-ADA9-F3908A27C4B4}" type="sibTrans" cxnId="{56A7D7D2-25D9-4CB4-BF4F-7622F421B79F}">
      <dgm:prSet/>
      <dgm:spPr/>
      <dgm:t>
        <a:bodyPr/>
        <a:lstStyle/>
        <a:p>
          <a:endParaRPr lang="sk-SK"/>
        </a:p>
      </dgm:t>
    </dgm:pt>
    <dgm:pt modelId="{3AB8D8B5-F6E5-4501-9A97-F93DFD66FF56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k-SK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nové osobné stretnutie s Ježišom Kristom</a:t>
          </a:r>
          <a:r>
            <a: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(EG,3)</a:t>
          </a:r>
        </a:p>
      </dgm:t>
    </dgm:pt>
    <dgm:pt modelId="{7EF1D491-7A49-4901-A26D-6B79D942AC19}" type="parTrans" cxnId="{7EE4139F-918F-437B-8D21-D73479CDC020}">
      <dgm:prSet/>
      <dgm:spPr/>
      <dgm:t>
        <a:bodyPr/>
        <a:lstStyle/>
        <a:p>
          <a:endParaRPr lang="sk-SK"/>
        </a:p>
      </dgm:t>
    </dgm:pt>
    <dgm:pt modelId="{8C578CA2-5F27-4AA2-A31E-4ECD44FA6CEA}" type="sibTrans" cxnId="{7EE4139F-918F-437B-8D21-D73479CDC020}">
      <dgm:prSet/>
      <dgm:spPr/>
      <dgm:t>
        <a:bodyPr/>
        <a:lstStyle/>
        <a:p>
          <a:endParaRPr lang="sk-SK"/>
        </a:p>
      </dgm:t>
    </dgm:pt>
    <dgm:pt modelId="{AA7C9F44-5FBF-4E6F-B570-EFDB4CE33876}">
      <dgm:prSet phldrT="[Text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Znovu definovať ciele, štruktúry, štýl a evanjelizačné metódy (EG,33)</a:t>
          </a:r>
        </a:p>
      </dgm:t>
    </dgm:pt>
    <dgm:pt modelId="{59993307-C904-450A-8117-17EDE9C5C8D3}" type="parTrans" cxnId="{BC1582B9-4E52-480F-96EB-E6E49DF604EC}">
      <dgm:prSet/>
      <dgm:spPr/>
      <dgm:t>
        <a:bodyPr/>
        <a:lstStyle/>
        <a:p>
          <a:endParaRPr lang="sk-SK"/>
        </a:p>
      </dgm:t>
    </dgm:pt>
    <dgm:pt modelId="{98015547-20D3-448C-8049-124ADECE3276}" type="sibTrans" cxnId="{BC1582B9-4E52-480F-96EB-E6E49DF604EC}">
      <dgm:prSet/>
      <dgm:spPr/>
      <dgm:t>
        <a:bodyPr/>
        <a:lstStyle/>
        <a:p>
          <a:endParaRPr lang="sk-SK"/>
        </a:p>
      </dgm:t>
    </dgm:pt>
    <dgm:pt modelId="{9E83C4BB-8899-479E-99ED-BF526FAEDDF1}" type="pres">
      <dgm:prSet presAssocID="{C45F1165-8EA1-4C62-846E-D14795549FD8}" presName="linear" presStyleCnt="0">
        <dgm:presLayoutVars>
          <dgm:dir/>
          <dgm:animLvl val="lvl"/>
          <dgm:resizeHandles val="exact"/>
        </dgm:presLayoutVars>
      </dgm:prSet>
      <dgm:spPr/>
    </dgm:pt>
    <dgm:pt modelId="{01DA2ED1-FA06-4309-B1E9-DE1C877BBC40}" type="pres">
      <dgm:prSet presAssocID="{EC2731EC-2A79-4C98-AB43-2EF3BA3A0F15}" presName="parentLin" presStyleCnt="0"/>
      <dgm:spPr/>
    </dgm:pt>
    <dgm:pt modelId="{2591030A-BD81-4EFB-8D82-E21C986F965B}" type="pres">
      <dgm:prSet presAssocID="{EC2731EC-2A79-4C98-AB43-2EF3BA3A0F15}" presName="parentLeftMargin" presStyleLbl="node1" presStyleIdx="0" presStyleCnt="3"/>
      <dgm:spPr/>
    </dgm:pt>
    <dgm:pt modelId="{4C4ADE46-C2D5-4A9D-866B-75CC252D61EF}" type="pres">
      <dgm:prSet presAssocID="{EC2731EC-2A79-4C98-AB43-2EF3BA3A0F15}" presName="parentText" presStyleLbl="node1" presStyleIdx="0" presStyleCnt="3" custScaleX="111254" custScaleY="152439">
        <dgm:presLayoutVars>
          <dgm:chMax val="0"/>
          <dgm:bulletEnabled val="1"/>
        </dgm:presLayoutVars>
      </dgm:prSet>
      <dgm:spPr/>
    </dgm:pt>
    <dgm:pt modelId="{8D629F94-D74C-409E-951F-8E4A82329B85}" type="pres">
      <dgm:prSet presAssocID="{EC2731EC-2A79-4C98-AB43-2EF3BA3A0F15}" presName="negativeSpace" presStyleCnt="0"/>
      <dgm:spPr/>
    </dgm:pt>
    <dgm:pt modelId="{5C8A2046-59DF-4722-8552-F0572568745B}" type="pres">
      <dgm:prSet presAssocID="{EC2731EC-2A79-4C98-AB43-2EF3BA3A0F15}" presName="childText" presStyleLbl="conFgAcc1" presStyleIdx="0" presStyleCnt="3">
        <dgm:presLayoutVars>
          <dgm:bulletEnabled val="1"/>
        </dgm:presLayoutVars>
      </dgm:prSet>
      <dgm:spPr/>
    </dgm:pt>
    <dgm:pt modelId="{A9954F49-E259-4EA9-808A-28C3E6B085BC}" type="pres">
      <dgm:prSet presAssocID="{2C14F11C-9695-4BBB-ADA9-F3908A27C4B4}" presName="spaceBetweenRectangles" presStyleCnt="0"/>
      <dgm:spPr/>
    </dgm:pt>
    <dgm:pt modelId="{1DB75A73-0DC2-443C-84A2-B8E74DA73DD6}" type="pres">
      <dgm:prSet presAssocID="{3AB8D8B5-F6E5-4501-9A97-F93DFD66FF56}" presName="parentLin" presStyleCnt="0"/>
      <dgm:spPr/>
    </dgm:pt>
    <dgm:pt modelId="{11FD39AE-2A8A-4472-9C50-BE2E80F72467}" type="pres">
      <dgm:prSet presAssocID="{3AB8D8B5-F6E5-4501-9A97-F93DFD66FF56}" presName="parentLeftMargin" presStyleLbl="node1" presStyleIdx="0" presStyleCnt="3"/>
      <dgm:spPr/>
    </dgm:pt>
    <dgm:pt modelId="{604C5258-69D3-4564-A34A-CCE648AE53AC}" type="pres">
      <dgm:prSet presAssocID="{3AB8D8B5-F6E5-4501-9A97-F93DFD66FF56}" presName="parentText" presStyleLbl="node1" presStyleIdx="1" presStyleCnt="3" custScaleX="111558" custScaleY="152439">
        <dgm:presLayoutVars>
          <dgm:chMax val="0"/>
          <dgm:bulletEnabled val="1"/>
        </dgm:presLayoutVars>
      </dgm:prSet>
      <dgm:spPr/>
    </dgm:pt>
    <dgm:pt modelId="{749D799E-655A-4437-AA84-CC142C31A5DB}" type="pres">
      <dgm:prSet presAssocID="{3AB8D8B5-F6E5-4501-9A97-F93DFD66FF56}" presName="negativeSpace" presStyleCnt="0"/>
      <dgm:spPr/>
    </dgm:pt>
    <dgm:pt modelId="{FEEF9F2C-E3B4-4205-9EEA-1DBAA5B327DD}" type="pres">
      <dgm:prSet presAssocID="{3AB8D8B5-F6E5-4501-9A97-F93DFD66FF56}" presName="childText" presStyleLbl="conFgAcc1" presStyleIdx="1" presStyleCnt="3">
        <dgm:presLayoutVars>
          <dgm:bulletEnabled val="1"/>
        </dgm:presLayoutVars>
      </dgm:prSet>
      <dgm:spPr/>
    </dgm:pt>
    <dgm:pt modelId="{F39384F2-394E-4B0A-9979-F7FFB8427E64}" type="pres">
      <dgm:prSet presAssocID="{8C578CA2-5F27-4AA2-A31E-4ECD44FA6CEA}" presName="spaceBetweenRectangles" presStyleCnt="0"/>
      <dgm:spPr/>
    </dgm:pt>
    <dgm:pt modelId="{5E182420-8E6A-40EB-A3AC-E820826F8B46}" type="pres">
      <dgm:prSet presAssocID="{AA7C9F44-5FBF-4E6F-B570-EFDB4CE33876}" presName="parentLin" presStyleCnt="0"/>
      <dgm:spPr/>
    </dgm:pt>
    <dgm:pt modelId="{5460B2AC-8C3C-4D75-80A1-E5D737ABEFD7}" type="pres">
      <dgm:prSet presAssocID="{AA7C9F44-5FBF-4E6F-B570-EFDB4CE33876}" presName="parentLeftMargin" presStyleLbl="node1" presStyleIdx="1" presStyleCnt="3"/>
      <dgm:spPr/>
    </dgm:pt>
    <dgm:pt modelId="{4320D147-A5FE-447F-8FA0-FB62ADA6200F}" type="pres">
      <dgm:prSet presAssocID="{AA7C9F44-5FBF-4E6F-B570-EFDB4CE33876}" presName="parentText" presStyleLbl="node1" presStyleIdx="2" presStyleCnt="3" custScaleX="111224" custScaleY="152439">
        <dgm:presLayoutVars>
          <dgm:chMax val="0"/>
          <dgm:bulletEnabled val="1"/>
        </dgm:presLayoutVars>
      </dgm:prSet>
      <dgm:spPr/>
    </dgm:pt>
    <dgm:pt modelId="{12EE2FDC-2248-4A75-AD2C-CF9A1940FA38}" type="pres">
      <dgm:prSet presAssocID="{AA7C9F44-5FBF-4E6F-B570-EFDB4CE33876}" presName="negativeSpace" presStyleCnt="0"/>
      <dgm:spPr/>
    </dgm:pt>
    <dgm:pt modelId="{393078FD-97E8-4410-81EF-CCF16F93837E}" type="pres">
      <dgm:prSet presAssocID="{AA7C9F44-5FBF-4E6F-B570-EFDB4CE338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527315-147E-487E-98EC-3C68E5F27F14}" type="presOf" srcId="{AA7C9F44-5FBF-4E6F-B570-EFDB4CE33876}" destId="{5460B2AC-8C3C-4D75-80A1-E5D737ABEFD7}" srcOrd="0" destOrd="0" presId="urn:microsoft.com/office/officeart/2005/8/layout/list1"/>
    <dgm:cxn modelId="{A29CC349-418D-4C23-BEC4-0EF3FBE64061}" type="presOf" srcId="{AA7C9F44-5FBF-4E6F-B570-EFDB4CE33876}" destId="{4320D147-A5FE-447F-8FA0-FB62ADA6200F}" srcOrd="1" destOrd="0" presId="urn:microsoft.com/office/officeart/2005/8/layout/list1"/>
    <dgm:cxn modelId="{2BAFB06A-25DB-4C98-85E4-EE30E61DD5B1}" type="presOf" srcId="{EC2731EC-2A79-4C98-AB43-2EF3BA3A0F15}" destId="{2591030A-BD81-4EFB-8D82-E21C986F965B}" srcOrd="0" destOrd="0" presId="urn:microsoft.com/office/officeart/2005/8/layout/list1"/>
    <dgm:cxn modelId="{7CD6274E-1FC5-455F-A0D0-4FA523A7B116}" type="presOf" srcId="{3AB8D8B5-F6E5-4501-9A97-F93DFD66FF56}" destId="{11FD39AE-2A8A-4472-9C50-BE2E80F72467}" srcOrd="0" destOrd="0" presId="urn:microsoft.com/office/officeart/2005/8/layout/list1"/>
    <dgm:cxn modelId="{5C103B85-5F56-42EB-94E2-F59CCF42D9B5}" type="presOf" srcId="{C45F1165-8EA1-4C62-846E-D14795549FD8}" destId="{9E83C4BB-8899-479E-99ED-BF526FAEDDF1}" srcOrd="0" destOrd="0" presId="urn:microsoft.com/office/officeart/2005/8/layout/list1"/>
    <dgm:cxn modelId="{9F42C991-C6AF-4020-857E-8B8F6CCD4918}" type="presOf" srcId="{3AB8D8B5-F6E5-4501-9A97-F93DFD66FF56}" destId="{604C5258-69D3-4564-A34A-CCE648AE53AC}" srcOrd="1" destOrd="0" presId="urn:microsoft.com/office/officeart/2005/8/layout/list1"/>
    <dgm:cxn modelId="{7EE4139F-918F-437B-8D21-D73479CDC020}" srcId="{C45F1165-8EA1-4C62-846E-D14795549FD8}" destId="{3AB8D8B5-F6E5-4501-9A97-F93DFD66FF56}" srcOrd="1" destOrd="0" parTransId="{7EF1D491-7A49-4901-A26D-6B79D942AC19}" sibTransId="{8C578CA2-5F27-4AA2-A31E-4ECD44FA6CEA}"/>
    <dgm:cxn modelId="{BC1582B9-4E52-480F-96EB-E6E49DF604EC}" srcId="{C45F1165-8EA1-4C62-846E-D14795549FD8}" destId="{AA7C9F44-5FBF-4E6F-B570-EFDB4CE33876}" srcOrd="2" destOrd="0" parTransId="{59993307-C904-450A-8117-17EDE9C5C8D3}" sibTransId="{98015547-20D3-448C-8049-124ADECE3276}"/>
    <dgm:cxn modelId="{8EA49FC0-1AC0-4BFE-BA83-136551085D76}" type="presOf" srcId="{EC2731EC-2A79-4C98-AB43-2EF3BA3A0F15}" destId="{4C4ADE46-C2D5-4A9D-866B-75CC252D61EF}" srcOrd="1" destOrd="0" presId="urn:microsoft.com/office/officeart/2005/8/layout/list1"/>
    <dgm:cxn modelId="{56A7D7D2-25D9-4CB4-BF4F-7622F421B79F}" srcId="{C45F1165-8EA1-4C62-846E-D14795549FD8}" destId="{EC2731EC-2A79-4C98-AB43-2EF3BA3A0F15}" srcOrd="0" destOrd="0" parTransId="{2EEC5436-8E56-45E0-9703-D9E635B40E78}" sibTransId="{2C14F11C-9695-4BBB-ADA9-F3908A27C4B4}"/>
    <dgm:cxn modelId="{E92759F8-0EE7-427F-93E0-294C97303727}" type="presParOf" srcId="{9E83C4BB-8899-479E-99ED-BF526FAEDDF1}" destId="{01DA2ED1-FA06-4309-B1E9-DE1C877BBC40}" srcOrd="0" destOrd="0" presId="urn:microsoft.com/office/officeart/2005/8/layout/list1"/>
    <dgm:cxn modelId="{BE589952-C5E4-4F74-9FD1-03055E927680}" type="presParOf" srcId="{01DA2ED1-FA06-4309-B1E9-DE1C877BBC40}" destId="{2591030A-BD81-4EFB-8D82-E21C986F965B}" srcOrd="0" destOrd="0" presId="urn:microsoft.com/office/officeart/2005/8/layout/list1"/>
    <dgm:cxn modelId="{2C54BDD7-6294-4206-9B50-59C942117C8E}" type="presParOf" srcId="{01DA2ED1-FA06-4309-B1E9-DE1C877BBC40}" destId="{4C4ADE46-C2D5-4A9D-866B-75CC252D61EF}" srcOrd="1" destOrd="0" presId="urn:microsoft.com/office/officeart/2005/8/layout/list1"/>
    <dgm:cxn modelId="{8B8AE9C6-4EC8-496D-92F8-44936D5C420E}" type="presParOf" srcId="{9E83C4BB-8899-479E-99ED-BF526FAEDDF1}" destId="{8D629F94-D74C-409E-951F-8E4A82329B85}" srcOrd="1" destOrd="0" presId="urn:microsoft.com/office/officeart/2005/8/layout/list1"/>
    <dgm:cxn modelId="{6867F106-4F64-4445-917E-FE8C460BF8A3}" type="presParOf" srcId="{9E83C4BB-8899-479E-99ED-BF526FAEDDF1}" destId="{5C8A2046-59DF-4722-8552-F0572568745B}" srcOrd="2" destOrd="0" presId="urn:microsoft.com/office/officeart/2005/8/layout/list1"/>
    <dgm:cxn modelId="{19943082-925D-40D4-94A9-2165F1B11848}" type="presParOf" srcId="{9E83C4BB-8899-479E-99ED-BF526FAEDDF1}" destId="{A9954F49-E259-4EA9-808A-28C3E6B085BC}" srcOrd="3" destOrd="0" presId="urn:microsoft.com/office/officeart/2005/8/layout/list1"/>
    <dgm:cxn modelId="{A0A1E39C-F777-46A4-97F1-BBCA83D8EE05}" type="presParOf" srcId="{9E83C4BB-8899-479E-99ED-BF526FAEDDF1}" destId="{1DB75A73-0DC2-443C-84A2-B8E74DA73DD6}" srcOrd="4" destOrd="0" presId="urn:microsoft.com/office/officeart/2005/8/layout/list1"/>
    <dgm:cxn modelId="{C7CC597E-0410-4A5B-87FF-83138739D836}" type="presParOf" srcId="{1DB75A73-0DC2-443C-84A2-B8E74DA73DD6}" destId="{11FD39AE-2A8A-4472-9C50-BE2E80F72467}" srcOrd="0" destOrd="0" presId="urn:microsoft.com/office/officeart/2005/8/layout/list1"/>
    <dgm:cxn modelId="{82F0272A-EBD9-4F13-978E-90D0D9E8DEDB}" type="presParOf" srcId="{1DB75A73-0DC2-443C-84A2-B8E74DA73DD6}" destId="{604C5258-69D3-4564-A34A-CCE648AE53AC}" srcOrd="1" destOrd="0" presId="urn:microsoft.com/office/officeart/2005/8/layout/list1"/>
    <dgm:cxn modelId="{5C4DC4F7-C2D8-45F0-BB71-2327D76259AE}" type="presParOf" srcId="{9E83C4BB-8899-479E-99ED-BF526FAEDDF1}" destId="{749D799E-655A-4437-AA84-CC142C31A5DB}" srcOrd="5" destOrd="0" presId="urn:microsoft.com/office/officeart/2005/8/layout/list1"/>
    <dgm:cxn modelId="{5405E0AB-2F48-446D-BDBD-03439932E60B}" type="presParOf" srcId="{9E83C4BB-8899-479E-99ED-BF526FAEDDF1}" destId="{FEEF9F2C-E3B4-4205-9EEA-1DBAA5B327DD}" srcOrd="6" destOrd="0" presId="urn:microsoft.com/office/officeart/2005/8/layout/list1"/>
    <dgm:cxn modelId="{3609BB36-82B1-453C-BC97-62A8A1B619E2}" type="presParOf" srcId="{9E83C4BB-8899-479E-99ED-BF526FAEDDF1}" destId="{F39384F2-394E-4B0A-9979-F7FFB8427E64}" srcOrd="7" destOrd="0" presId="urn:microsoft.com/office/officeart/2005/8/layout/list1"/>
    <dgm:cxn modelId="{F6693F4D-71AA-486B-A59C-5AB1A26F606A}" type="presParOf" srcId="{9E83C4BB-8899-479E-99ED-BF526FAEDDF1}" destId="{5E182420-8E6A-40EB-A3AC-E820826F8B46}" srcOrd="8" destOrd="0" presId="urn:microsoft.com/office/officeart/2005/8/layout/list1"/>
    <dgm:cxn modelId="{7116A780-5082-4F12-A1FE-BA96A01FA620}" type="presParOf" srcId="{5E182420-8E6A-40EB-A3AC-E820826F8B46}" destId="{5460B2AC-8C3C-4D75-80A1-E5D737ABEFD7}" srcOrd="0" destOrd="0" presId="urn:microsoft.com/office/officeart/2005/8/layout/list1"/>
    <dgm:cxn modelId="{807C73E5-2EA0-4B5F-911A-3042EC3802FC}" type="presParOf" srcId="{5E182420-8E6A-40EB-A3AC-E820826F8B46}" destId="{4320D147-A5FE-447F-8FA0-FB62ADA6200F}" srcOrd="1" destOrd="0" presId="urn:microsoft.com/office/officeart/2005/8/layout/list1"/>
    <dgm:cxn modelId="{C88C922A-6869-440B-B5FE-E4413CFBE373}" type="presParOf" srcId="{9E83C4BB-8899-479E-99ED-BF526FAEDDF1}" destId="{12EE2FDC-2248-4A75-AD2C-CF9A1940FA38}" srcOrd="9" destOrd="0" presId="urn:microsoft.com/office/officeart/2005/8/layout/list1"/>
    <dgm:cxn modelId="{357F523E-396B-4E39-B7BF-EB48DBE1FC7B}" type="presParOf" srcId="{9E83C4BB-8899-479E-99ED-BF526FAEDDF1}" destId="{393078FD-97E8-4410-81EF-CCF16F9383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A6A92-5A57-4531-A266-AEE4EEB08D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DAAC8DD-FF42-4B2C-AF0A-EBDDAF8C191F}">
      <dgm:prSet phldrT="[Text]"/>
      <dgm:spPr/>
      <dgm:t>
        <a:bodyPr/>
        <a:lstStyle/>
        <a:p>
          <a:r>
            <a: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Riadna pastorácia</a:t>
          </a:r>
        </a:p>
      </dgm:t>
    </dgm:pt>
    <dgm:pt modelId="{3075F542-3436-45AD-8CBF-94EEAF19D38D}" type="parTrans" cxnId="{49A7FCF2-D3CF-44F9-A10F-FE365BC7806D}">
      <dgm:prSet/>
      <dgm:spPr/>
      <dgm:t>
        <a:bodyPr/>
        <a:lstStyle/>
        <a:p>
          <a:endParaRPr lang="sk-SK"/>
        </a:p>
      </dgm:t>
    </dgm:pt>
    <dgm:pt modelId="{12B54D9E-6738-4B1B-831E-9987940E854D}" type="sibTrans" cxnId="{49A7FCF2-D3CF-44F9-A10F-FE365BC7806D}">
      <dgm:prSet/>
      <dgm:spPr/>
      <dgm:t>
        <a:bodyPr/>
        <a:lstStyle/>
        <a:p>
          <a:endParaRPr lang="sk-SK"/>
        </a:p>
      </dgm:t>
    </dgm:pt>
    <dgm:pt modelId="{506ECEB6-B216-4F9E-8EFC-35440A3879C1}">
      <dgm:prSet phldrT="[Text]"/>
      <dgm:spPr/>
      <dgm:t>
        <a:bodyPr/>
        <a:lstStyle/>
        <a:p>
          <a:r>
            <a: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Vzdialení kresťania</a:t>
          </a:r>
        </a:p>
      </dgm:t>
    </dgm:pt>
    <dgm:pt modelId="{A2CE3E57-DFEC-4490-A6ED-4A7D49072DA4}" type="parTrans" cxnId="{02538399-388A-4622-8111-03A3BA145FE5}">
      <dgm:prSet/>
      <dgm:spPr/>
      <dgm:t>
        <a:bodyPr/>
        <a:lstStyle/>
        <a:p>
          <a:endParaRPr lang="sk-SK"/>
        </a:p>
      </dgm:t>
    </dgm:pt>
    <dgm:pt modelId="{B29F4982-E981-44E9-9470-9CC043AAD43A}" type="sibTrans" cxnId="{02538399-388A-4622-8111-03A3BA145FE5}">
      <dgm:prSet/>
      <dgm:spPr/>
      <dgm:t>
        <a:bodyPr/>
        <a:lstStyle/>
        <a:p>
          <a:endParaRPr lang="sk-SK"/>
        </a:p>
      </dgm:t>
    </dgm:pt>
    <dgm:pt modelId="{01669442-EFFA-45E2-9F18-14C3EE59B570}">
      <dgm:prSet phldrT="[Text]"/>
      <dgm:spPr/>
      <dgm:t>
        <a:bodyPr/>
        <a:lstStyle/>
        <a:p>
          <a:r>
            <a: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Nepoznajúci a odmietajúci Krista</a:t>
          </a:r>
        </a:p>
      </dgm:t>
    </dgm:pt>
    <dgm:pt modelId="{C05F1120-04B9-4EC2-846C-0D687233C189}" type="parTrans" cxnId="{3F73E975-154C-4004-A8C4-1B438D81096C}">
      <dgm:prSet/>
      <dgm:spPr/>
      <dgm:t>
        <a:bodyPr/>
        <a:lstStyle/>
        <a:p>
          <a:endParaRPr lang="sk-SK"/>
        </a:p>
      </dgm:t>
    </dgm:pt>
    <dgm:pt modelId="{34449F26-9409-44A1-9735-29EB020BA635}" type="sibTrans" cxnId="{3F73E975-154C-4004-A8C4-1B438D81096C}">
      <dgm:prSet/>
      <dgm:spPr/>
      <dgm:t>
        <a:bodyPr/>
        <a:lstStyle/>
        <a:p>
          <a:endParaRPr lang="sk-SK"/>
        </a:p>
      </dgm:t>
    </dgm:pt>
    <dgm:pt modelId="{B26844C2-5D31-443C-BCE4-017E2B99A2E2}" type="pres">
      <dgm:prSet presAssocID="{9CBA6A92-5A57-4531-A266-AEE4EEB08D84}" presName="linear" presStyleCnt="0">
        <dgm:presLayoutVars>
          <dgm:dir/>
          <dgm:animLvl val="lvl"/>
          <dgm:resizeHandles val="exact"/>
        </dgm:presLayoutVars>
      </dgm:prSet>
      <dgm:spPr/>
    </dgm:pt>
    <dgm:pt modelId="{6A57B93C-3E26-44B5-94DF-C82EA23B6D15}" type="pres">
      <dgm:prSet presAssocID="{9DAAC8DD-FF42-4B2C-AF0A-EBDDAF8C191F}" presName="parentLin" presStyleCnt="0"/>
      <dgm:spPr/>
    </dgm:pt>
    <dgm:pt modelId="{57B5AE8C-5928-4303-99F2-0C37BDFED687}" type="pres">
      <dgm:prSet presAssocID="{9DAAC8DD-FF42-4B2C-AF0A-EBDDAF8C191F}" presName="parentLeftMargin" presStyleLbl="node1" presStyleIdx="0" presStyleCnt="3"/>
      <dgm:spPr/>
    </dgm:pt>
    <dgm:pt modelId="{66587727-39BA-41B1-8CBE-E3AFA0B4948F}" type="pres">
      <dgm:prSet presAssocID="{9DAAC8DD-FF42-4B2C-AF0A-EBDDAF8C19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DB8A29-7FC3-43CF-A2E8-8BD4C6B32113}" type="pres">
      <dgm:prSet presAssocID="{9DAAC8DD-FF42-4B2C-AF0A-EBDDAF8C191F}" presName="negativeSpace" presStyleCnt="0"/>
      <dgm:spPr/>
    </dgm:pt>
    <dgm:pt modelId="{3C0F8C0C-D22D-4900-A8AC-629E118C0E63}" type="pres">
      <dgm:prSet presAssocID="{9DAAC8DD-FF42-4B2C-AF0A-EBDDAF8C191F}" presName="childText" presStyleLbl="conFgAcc1" presStyleIdx="0" presStyleCnt="3">
        <dgm:presLayoutVars>
          <dgm:bulletEnabled val="1"/>
        </dgm:presLayoutVars>
      </dgm:prSet>
      <dgm:spPr/>
    </dgm:pt>
    <dgm:pt modelId="{C914F3D4-3FC8-42A4-912E-FC85FE6FD3AD}" type="pres">
      <dgm:prSet presAssocID="{12B54D9E-6738-4B1B-831E-9987940E854D}" presName="spaceBetweenRectangles" presStyleCnt="0"/>
      <dgm:spPr/>
    </dgm:pt>
    <dgm:pt modelId="{7E384494-D570-4025-A7A7-A81563ABC661}" type="pres">
      <dgm:prSet presAssocID="{506ECEB6-B216-4F9E-8EFC-35440A3879C1}" presName="parentLin" presStyleCnt="0"/>
      <dgm:spPr/>
    </dgm:pt>
    <dgm:pt modelId="{5DE27654-1D48-4AB7-A090-932CA4142341}" type="pres">
      <dgm:prSet presAssocID="{506ECEB6-B216-4F9E-8EFC-35440A3879C1}" presName="parentLeftMargin" presStyleLbl="node1" presStyleIdx="0" presStyleCnt="3"/>
      <dgm:spPr/>
    </dgm:pt>
    <dgm:pt modelId="{EFE95B70-C2CE-4429-B279-8E066AD87CFC}" type="pres">
      <dgm:prSet presAssocID="{506ECEB6-B216-4F9E-8EFC-35440A3879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250155-8506-49F2-AC56-901B325EB7B2}" type="pres">
      <dgm:prSet presAssocID="{506ECEB6-B216-4F9E-8EFC-35440A3879C1}" presName="negativeSpace" presStyleCnt="0"/>
      <dgm:spPr/>
    </dgm:pt>
    <dgm:pt modelId="{8555A84F-04E8-43C0-9F0B-F1109ED58E24}" type="pres">
      <dgm:prSet presAssocID="{506ECEB6-B216-4F9E-8EFC-35440A3879C1}" presName="childText" presStyleLbl="conFgAcc1" presStyleIdx="1" presStyleCnt="3">
        <dgm:presLayoutVars>
          <dgm:bulletEnabled val="1"/>
        </dgm:presLayoutVars>
      </dgm:prSet>
      <dgm:spPr/>
    </dgm:pt>
    <dgm:pt modelId="{D061F270-3288-4C21-9608-65AFECF4A37F}" type="pres">
      <dgm:prSet presAssocID="{B29F4982-E981-44E9-9470-9CC043AAD43A}" presName="spaceBetweenRectangles" presStyleCnt="0"/>
      <dgm:spPr/>
    </dgm:pt>
    <dgm:pt modelId="{E047648F-F972-44C2-BE5F-715DF188EABF}" type="pres">
      <dgm:prSet presAssocID="{01669442-EFFA-45E2-9F18-14C3EE59B570}" presName="parentLin" presStyleCnt="0"/>
      <dgm:spPr/>
    </dgm:pt>
    <dgm:pt modelId="{79C6EED0-EEE4-4541-A7E3-7E3B27DFEEAE}" type="pres">
      <dgm:prSet presAssocID="{01669442-EFFA-45E2-9F18-14C3EE59B570}" presName="parentLeftMargin" presStyleLbl="node1" presStyleIdx="1" presStyleCnt="3"/>
      <dgm:spPr/>
    </dgm:pt>
    <dgm:pt modelId="{4917CF1C-C18F-46C8-AD70-7746E3079D09}" type="pres">
      <dgm:prSet presAssocID="{01669442-EFFA-45E2-9F18-14C3EE59B5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953428-F5B5-4A8E-90C5-AAE9EAA5E0D2}" type="pres">
      <dgm:prSet presAssocID="{01669442-EFFA-45E2-9F18-14C3EE59B570}" presName="negativeSpace" presStyleCnt="0"/>
      <dgm:spPr/>
    </dgm:pt>
    <dgm:pt modelId="{6781A900-FE8F-48BF-AD82-F65CE616D72A}" type="pres">
      <dgm:prSet presAssocID="{01669442-EFFA-45E2-9F18-14C3EE59B5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F3FC6A-CEC2-469E-94B7-DE410269332B}" type="presOf" srcId="{506ECEB6-B216-4F9E-8EFC-35440A3879C1}" destId="{EFE95B70-C2CE-4429-B279-8E066AD87CFC}" srcOrd="1" destOrd="0" presId="urn:microsoft.com/office/officeart/2005/8/layout/list1"/>
    <dgm:cxn modelId="{8CA60050-C9FF-4D2E-9BCC-8D8D77ACA43F}" type="presOf" srcId="{9DAAC8DD-FF42-4B2C-AF0A-EBDDAF8C191F}" destId="{57B5AE8C-5928-4303-99F2-0C37BDFED687}" srcOrd="0" destOrd="0" presId="urn:microsoft.com/office/officeart/2005/8/layout/list1"/>
    <dgm:cxn modelId="{3F73E975-154C-4004-A8C4-1B438D81096C}" srcId="{9CBA6A92-5A57-4531-A266-AEE4EEB08D84}" destId="{01669442-EFFA-45E2-9F18-14C3EE59B570}" srcOrd="2" destOrd="0" parTransId="{C05F1120-04B9-4EC2-846C-0D687233C189}" sibTransId="{34449F26-9409-44A1-9735-29EB020BA635}"/>
    <dgm:cxn modelId="{3229607A-B9EA-4964-9AC3-1F133F7A5E79}" type="presOf" srcId="{01669442-EFFA-45E2-9F18-14C3EE59B570}" destId="{4917CF1C-C18F-46C8-AD70-7746E3079D09}" srcOrd="1" destOrd="0" presId="urn:microsoft.com/office/officeart/2005/8/layout/list1"/>
    <dgm:cxn modelId="{177CC47C-2396-4F69-BFAA-F6710D50B03E}" type="presOf" srcId="{9DAAC8DD-FF42-4B2C-AF0A-EBDDAF8C191F}" destId="{66587727-39BA-41B1-8CBE-E3AFA0B4948F}" srcOrd="1" destOrd="0" presId="urn:microsoft.com/office/officeart/2005/8/layout/list1"/>
    <dgm:cxn modelId="{B78EC092-6BB3-43BA-82FF-3D7E5D8D3D65}" type="presOf" srcId="{9CBA6A92-5A57-4531-A266-AEE4EEB08D84}" destId="{B26844C2-5D31-443C-BCE4-017E2B99A2E2}" srcOrd="0" destOrd="0" presId="urn:microsoft.com/office/officeart/2005/8/layout/list1"/>
    <dgm:cxn modelId="{02538399-388A-4622-8111-03A3BA145FE5}" srcId="{9CBA6A92-5A57-4531-A266-AEE4EEB08D84}" destId="{506ECEB6-B216-4F9E-8EFC-35440A3879C1}" srcOrd="1" destOrd="0" parTransId="{A2CE3E57-DFEC-4490-A6ED-4A7D49072DA4}" sibTransId="{B29F4982-E981-44E9-9470-9CC043AAD43A}"/>
    <dgm:cxn modelId="{07952A9D-122F-4B31-B528-2A0849815379}" type="presOf" srcId="{506ECEB6-B216-4F9E-8EFC-35440A3879C1}" destId="{5DE27654-1D48-4AB7-A090-932CA4142341}" srcOrd="0" destOrd="0" presId="urn:microsoft.com/office/officeart/2005/8/layout/list1"/>
    <dgm:cxn modelId="{710DCECD-788A-4E6F-AB65-22CB703BABBD}" type="presOf" srcId="{01669442-EFFA-45E2-9F18-14C3EE59B570}" destId="{79C6EED0-EEE4-4541-A7E3-7E3B27DFEEAE}" srcOrd="0" destOrd="0" presId="urn:microsoft.com/office/officeart/2005/8/layout/list1"/>
    <dgm:cxn modelId="{49A7FCF2-D3CF-44F9-A10F-FE365BC7806D}" srcId="{9CBA6A92-5A57-4531-A266-AEE4EEB08D84}" destId="{9DAAC8DD-FF42-4B2C-AF0A-EBDDAF8C191F}" srcOrd="0" destOrd="0" parTransId="{3075F542-3436-45AD-8CBF-94EEAF19D38D}" sibTransId="{12B54D9E-6738-4B1B-831E-9987940E854D}"/>
    <dgm:cxn modelId="{F49C4A61-9091-4A61-B92A-F157D1DE0297}" type="presParOf" srcId="{B26844C2-5D31-443C-BCE4-017E2B99A2E2}" destId="{6A57B93C-3E26-44B5-94DF-C82EA23B6D15}" srcOrd="0" destOrd="0" presId="urn:microsoft.com/office/officeart/2005/8/layout/list1"/>
    <dgm:cxn modelId="{FE10ABA9-F727-407E-A071-F11F2CFDCD05}" type="presParOf" srcId="{6A57B93C-3E26-44B5-94DF-C82EA23B6D15}" destId="{57B5AE8C-5928-4303-99F2-0C37BDFED687}" srcOrd="0" destOrd="0" presId="urn:microsoft.com/office/officeart/2005/8/layout/list1"/>
    <dgm:cxn modelId="{B05FA7C1-C8C5-4888-8733-A837232D7508}" type="presParOf" srcId="{6A57B93C-3E26-44B5-94DF-C82EA23B6D15}" destId="{66587727-39BA-41B1-8CBE-E3AFA0B4948F}" srcOrd="1" destOrd="0" presId="urn:microsoft.com/office/officeart/2005/8/layout/list1"/>
    <dgm:cxn modelId="{85EF2C85-09FF-4EF1-B3E5-54CD64233035}" type="presParOf" srcId="{B26844C2-5D31-443C-BCE4-017E2B99A2E2}" destId="{0FDB8A29-7FC3-43CF-A2E8-8BD4C6B32113}" srcOrd="1" destOrd="0" presId="urn:microsoft.com/office/officeart/2005/8/layout/list1"/>
    <dgm:cxn modelId="{60317EAA-FB0E-4CA6-A50C-365791B02CAC}" type="presParOf" srcId="{B26844C2-5D31-443C-BCE4-017E2B99A2E2}" destId="{3C0F8C0C-D22D-4900-A8AC-629E118C0E63}" srcOrd="2" destOrd="0" presId="urn:microsoft.com/office/officeart/2005/8/layout/list1"/>
    <dgm:cxn modelId="{AC66B496-08CC-49EA-8646-EA30227E2FA4}" type="presParOf" srcId="{B26844C2-5D31-443C-BCE4-017E2B99A2E2}" destId="{C914F3D4-3FC8-42A4-912E-FC85FE6FD3AD}" srcOrd="3" destOrd="0" presId="urn:microsoft.com/office/officeart/2005/8/layout/list1"/>
    <dgm:cxn modelId="{62A11254-18DC-4B21-8750-6A581ABE5551}" type="presParOf" srcId="{B26844C2-5D31-443C-BCE4-017E2B99A2E2}" destId="{7E384494-D570-4025-A7A7-A81563ABC661}" srcOrd="4" destOrd="0" presId="urn:microsoft.com/office/officeart/2005/8/layout/list1"/>
    <dgm:cxn modelId="{9C6C5872-F61A-4F3F-A65D-B800B5883E49}" type="presParOf" srcId="{7E384494-D570-4025-A7A7-A81563ABC661}" destId="{5DE27654-1D48-4AB7-A090-932CA4142341}" srcOrd="0" destOrd="0" presId="urn:microsoft.com/office/officeart/2005/8/layout/list1"/>
    <dgm:cxn modelId="{A8D791E6-6EF3-46C2-ADE6-D7FC690C724E}" type="presParOf" srcId="{7E384494-D570-4025-A7A7-A81563ABC661}" destId="{EFE95B70-C2CE-4429-B279-8E066AD87CFC}" srcOrd="1" destOrd="0" presId="urn:microsoft.com/office/officeart/2005/8/layout/list1"/>
    <dgm:cxn modelId="{A61189EC-2256-4088-B604-6B844EBD8EE6}" type="presParOf" srcId="{B26844C2-5D31-443C-BCE4-017E2B99A2E2}" destId="{55250155-8506-49F2-AC56-901B325EB7B2}" srcOrd="5" destOrd="0" presId="urn:microsoft.com/office/officeart/2005/8/layout/list1"/>
    <dgm:cxn modelId="{EBC79052-0C34-4303-ADED-CDC6A8AC5EBE}" type="presParOf" srcId="{B26844C2-5D31-443C-BCE4-017E2B99A2E2}" destId="{8555A84F-04E8-43C0-9F0B-F1109ED58E24}" srcOrd="6" destOrd="0" presId="urn:microsoft.com/office/officeart/2005/8/layout/list1"/>
    <dgm:cxn modelId="{1A7B112E-3B1A-4002-BC87-22727DA70284}" type="presParOf" srcId="{B26844C2-5D31-443C-BCE4-017E2B99A2E2}" destId="{D061F270-3288-4C21-9608-65AFECF4A37F}" srcOrd="7" destOrd="0" presId="urn:microsoft.com/office/officeart/2005/8/layout/list1"/>
    <dgm:cxn modelId="{A9144452-F304-4D2D-A8B1-27C8206EF14D}" type="presParOf" srcId="{B26844C2-5D31-443C-BCE4-017E2B99A2E2}" destId="{E047648F-F972-44C2-BE5F-715DF188EABF}" srcOrd="8" destOrd="0" presId="urn:microsoft.com/office/officeart/2005/8/layout/list1"/>
    <dgm:cxn modelId="{FE5C7617-58ED-49B9-94B3-4334D74B370E}" type="presParOf" srcId="{E047648F-F972-44C2-BE5F-715DF188EABF}" destId="{79C6EED0-EEE4-4541-A7E3-7E3B27DFEEAE}" srcOrd="0" destOrd="0" presId="urn:microsoft.com/office/officeart/2005/8/layout/list1"/>
    <dgm:cxn modelId="{F5D03747-717C-40C6-B48A-8CBBF542982D}" type="presParOf" srcId="{E047648F-F972-44C2-BE5F-715DF188EABF}" destId="{4917CF1C-C18F-46C8-AD70-7746E3079D09}" srcOrd="1" destOrd="0" presId="urn:microsoft.com/office/officeart/2005/8/layout/list1"/>
    <dgm:cxn modelId="{2EBC24FB-FFEB-482E-9244-2846A2D3F5E0}" type="presParOf" srcId="{B26844C2-5D31-443C-BCE4-017E2B99A2E2}" destId="{F4953428-F5B5-4A8E-90C5-AAE9EAA5E0D2}" srcOrd="9" destOrd="0" presId="urn:microsoft.com/office/officeart/2005/8/layout/list1"/>
    <dgm:cxn modelId="{6F8FCACE-072B-4332-A494-05B3AF59D413}" type="presParOf" srcId="{B26844C2-5D31-443C-BCE4-017E2B99A2E2}" destId="{6781A900-FE8F-48BF-AD82-F65CE616D72A}" srcOrd="10" destOrd="0" presId="urn:microsoft.com/office/officeart/2005/8/layout/list1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A2046-59DF-4722-8552-F0572568745B}">
      <dsp:nvSpPr>
        <dsp:cNvPr id="0" name=""/>
        <dsp:cNvSpPr/>
      </dsp:nvSpPr>
      <dsp:spPr>
        <a:xfrm>
          <a:off x="0" y="700561"/>
          <a:ext cx="936125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ADE46-C2D5-4A9D-866B-75CC252D61EF}">
      <dsp:nvSpPr>
        <dsp:cNvPr id="0" name=""/>
        <dsp:cNvSpPr/>
      </dsp:nvSpPr>
      <dsp:spPr>
        <a:xfrm>
          <a:off x="468062" y="35281"/>
          <a:ext cx="7290338" cy="98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83" tIns="0" rIns="247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novej etapy evanjelizácie plnej radosti (EG,1)</a:t>
          </a:r>
        </a:p>
      </dsp:txBody>
      <dsp:txXfrm>
        <a:off x="516390" y="83609"/>
        <a:ext cx="7193682" cy="893343"/>
      </dsp:txXfrm>
    </dsp:sp>
    <dsp:sp modelId="{FEEF9F2C-E3B4-4205-9EEA-1DBAA5B327DD}">
      <dsp:nvSpPr>
        <dsp:cNvPr id="0" name=""/>
        <dsp:cNvSpPr/>
      </dsp:nvSpPr>
      <dsp:spPr>
        <a:xfrm>
          <a:off x="0" y="2039040"/>
          <a:ext cx="936125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C5258-69D3-4564-A34A-CCE648AE53AC}">
      <dsp:nvSpPr>
        <dsp:cNvPr id="0" name=""/>
        <dsp:cNvSpPr/>
      </dsp:nvSpPr>
      <dsp:spPr>
        <a:xfrm>
          <a:off x="468062" y="1373761"/>
          <a:ext cx="7310259" cy="989999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83" tIns="0" rIns="247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nové osobné stretnutie s Ježišom Kristom</a:t>
          </a:r>
          <a:r>
            <a:rPr lang="sk-S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(EG,3)</a:t>
          </a:r>
        </a:p>
      </dsp:txBody>
      <dsp:txXfrm>
        <a:off x="516390" y="1422089"/>
        <a:ext cx="7213603" cy="893343"/>
      </dsp:txXfrm>
    </dsp:sp>
    <dsp:sp modelId="{393078FD-97E8-4410-81EF-CCF16F93837E}">
      <dsp:nvSpPr>
        <dsp:cNvPr id="0" name=""/>
        <dsp:cNvSpPr/>
      </dsp:nvSpPr>
      <dsp:spPr>
        <a:xfrm>
          <a:off x="0" y="3377520"/>
          <a:ext cx="936125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0D147-A5FE-447F-8FA0-FB62ADA6200F}">
      <dsp:nvSpPr>
        <dsp:cNvPr id="0" name=""/>
        <dsp:cNvSpPr/>
      </dsp:nvSpPr>
      <dsp:spPr>
        <a:xfrm>
          <a:off x="468062" y="2712240"/>
          <a:ext cx="7288372" cy="98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83" tIns="0" rIns="247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Znovu definovať ciele, štruktúry, štýl a evanjelizačné metódy (EG,33)</a:t>
          </a:r>
        </a:p>
      </dsp:txBody>
      <dsp:txXfrm>
        <a:off x="516390" y="2760568"/>
        <a:ext cx="7191716" cy="893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8C0C-D22D-4900-A8AC-629E118C0E63}">
      <dsp:nvSpPr>
        <dsp:cNvPr id="0" name=""/>
        <dsp:cNvSpPr/>
      </dsp:nvSpPr>
      <dsp:spPr>
        <a:xfrm>
          <a:off x="0" y="523464"/>
          <a:ext cx="8915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87727-39BA-41B1-8CBE-E3AFA0B4948F}">
      <dsp:nvSpPr>
        <dsp:cNvPr id="0" name=""/>
        <dsp:cNvSpPr/>
      </dsp:nvSpPr>
      <dsp:spPr>
        <a:xfrm>
          <a:off x="445770" y="124944"/>
          <a:ext cx="62407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Riadna pastorácia</a:t>
          </a:r>
        </a:p>
      </dsp:txBody>
      <dsp:txXfrm>
        <a:off x="484678" y="163852"/>
        <a:ext cx="6162964" cy="719224"/>
      </dsp:txXfrm>
    </dsp:sp>
    <dsp:sp modelId="{8555A84F-04E8-43C0-9F0B-F1109ED58E24}">
      <dsp:nvSpPr>
        <dsp:cNvPr id="0" name=""/>
        <dsp:cNvSpPr/>
      </dsp:nvSpPr>
      <dsp:spPr>
        <a:xfrm>
          <a:off x="0" y="1748184"/>
          <a:ext cx="8915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95B70-C2CE-4429-B279-8E066AD87CFC}">
      <dsp:nvSpPr>
        <dsp:cNvPr id="0" name=""/>
        <dsp:cNvSpPr/>
      </dsp:nvSpPr>
      <dsp:spPr>
        <a:xfrm>
          <a:off x="445770" y="1349664"/>
          <a:ext cx="62407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Vzdialení kresťania</a:t>
          </a:r>
        </a:p>
      </dsp:txBody>
      <dsp:txXfrm>
        <a:off x="484678" y="1388572"/>
        <a:ext cx="6162964" cy="719224"/>
      </dsp:txXfrm>
    </dsp:sp>
    <dsp:sp modelId="{6781A900-FE8F-48BF-AD82-F65CE616D72A}">
      <dsp:nvSpPr>
        <dsp:cNvPr id="0" name=""/>
        <dsp:cNvSpPr/>
      </dsp:nvSpPr>
      <dsp:spPr>
        <a:xfrm>
          <a:off x="0" y="2972905"/>
          <a:ext cx="8915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7CF1C-C18F-46C8-AD70-7746E3079D09}">
      <dsp:nvSpPr>
        <dsp:cNvPr id="0" name=""/>
        <dsp:cNvSpPr/>
      </dsp:nvSpPr>
      <dsp:spPr>
        <a:xfrm>
          <a:off x="445770" y="2574385"/>
          <a:ext cx="62407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Nepoznajúci a odmietajúci Krista</a:t>
          </a:r>
        </a:p>
      </dsp:txBody>
      <dsp:txXfrm>
        <a:off x="484678" y="2613293"/>
        <a:ext cx="616296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1/08/75-free-stock-images-3d-human-character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1/08/75-free-stock-images-3d-human-character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26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brázok 3" descr="Obrázok, na ktorom je budova, stôl, osoba, muž&#10;&#10;Popis vygenerovaný s veľmi vysokou spoľahlivosťou">
            <a:extLst>
              <a:ext uri="{FF2B5EF4-FFF2-40B4-BE49-F238E27FC236}">
                <a16:creationId xmlns:a16="http://schemas.microsoft.com/office/drawing/2014/main" id="{5EF77693-D0F9-42AB-A119-6E2A9859C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2" r="17311" b="-1"/>
          <a:stretch/>
        </p:blipFill>
        <p:spPr>
          <a:xfrm>
            <a:off x="1" y="10"/>
            <a:ext cx="610040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E14922-48EE-4F49-9892-6D4D7C314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875" y="532432"/>
            <a:ext cx="2076208" cy="75676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sk-SK" sz="1800" dirty="0">
                <a:latin typeface="Cambria" panose="02040503050406030204" pitchFamily="18" charset="0"/>
              </a:rPr>
              <a:t>Radosť evanjelia</a:t>
            </a:r>
            <a:br>
              <a:rPr lang="sk-SK" sz="1800" dirty="0">
                <a:latin typeface="Cambria" panose="02040503050406030204" pitchFamily="18" charset="0"/>
              </a:rPr>
            </a:br>
            <a:r>
              <a:rPr lang="sk-SK" sz="1800" dirty="0">
                <a:latin typeface="Cambria" panose="02040503050406030204" pitchFamily="18" charset="0"/>
              </a:rPr>
              <a:t>2013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B23510EB-2644-493D-9E36-879483731BD8}"/>
              </a:ext>
            </a:extLst>
          </p:cNvPr>
          <p:cNvSpPr txBox="1"/>
          <p:nvPr/>
        </p:nvSpPr>
        <p:spPr>
          <a:xfrm>
            <a:off x="7484515" y="532432"/>
            <a:ext cx="40439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</a:rPr>
              <a:t>Dúfam, že všetky spoločenstvá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</a:rPr>
              <a:t>sa budú snažiť, aby použili potrebné prostriedky na vykročenie po ceste pastoračného a misijného obrátenia, ktoré nenechá veci v takom stave, v akom sú</a:t>
            </a:r>
            <a:r>
              <a:rPr lang="sk-SK" b="1" dirty="0">
                <a:solidFill>
                  <a:srgbClr val="FF0000"/>
                </a:solidFill>
              </a:rPr>
              <a:t>. </a:t>
            </a:r>
          </a:p>
          <a:p>
            <a:pPr algn="r"/>
            <a:r>
              <a:rPr lang="sk-SK" b="1" dirty="0"/>
              <a:t>EG,25</a:t>
            </a:r>
          </a:p>
        </p:txBody>
      </p:sp>
    </p:spTree>
    <p:extLst>
      <p:ext uri="{BB962C8B-B14F-4D97-AF65-F5344CB8AC3E}">
        <p14:creationId xmlns:p14="http://schemas.microsoft.com/office/powerpoint/2010/main" val="141027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7C0D9-C656-4159-960C-C2B3693C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19" y="1269048"/>
            <a:ext cx="10505813" cy="4653451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zrejmé, že na niektorých miestach sa vytvorila duchovná púšť – plod takého modelu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spoločností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chcú byť vybudované bez Boha alebo ničia svoje kresťanské korene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 takých miestach „sa kresťanský svet stáva sterilným a vyčerpáva sa, ako keď sa príliš vykorisťovaná pôda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postupne premieňa na púšť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 Ale aj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vlastná rodina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alebo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pracovné miesto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môžu stať tým vyprahnutým prostredím, v ktorom treba udržať kresťanskú vieru pri živote a snažiť sa ju šíriť.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9AE75AA-05AB-410E-9ABB-5E243819C5DE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86</a:t>
            </a:r>
          </a:p>
        </p:txBody>
      </p:sp>
    </p:spTree>
    <p:extLst>
      <p:ext uri="{BB962C8B-B14F-4D97-AF65-F5344CB8AC3E}">
        <p14:creationId xmlns:p14="http://schemas.microsoft.com/office/powerpoint/2010/main" val="242977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C9469E-686D-4D8A-A6F8-76D8D42CA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796" y="1317672"/>
            <a:ext cx="10156118" cy="4900247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Avšak „práve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vychádzajúc zo skúsenosti tejto púšte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tejto prázdnoty, môžeme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nanovo objaviť radosť z viery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jej životnú dôležitosť pre nás, mužov a ženy. Ako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púšti človek znovu objavuje hodnotu toho, čo je podstatné pre život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tak aj v dnešnom svete je mnoho znamení, často sa prejavujúcich len implicitnou alebo negatívnou formou, znamení smädu po Bohu, po poslednom zmysle života. </a:t>
            </a:r>
            <a:endParaRPr lang="sk-SK" sz="32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7392C0E-E613-48F3-8D77-51D501523DCD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86</a:t>
            </a:r>
          </a:p>
        </p:txBody>
      </p:sp>
    </p:spTree>
    <p:extLst>
      <p:ext uri="{BB962C8B-B14F-4D97-AF65-F5344CB8AC3E}">
        <p14:creationId xmlns:p14="http://schemas.microsoft.com/office/powerpoint/2010/main" val="417307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4802CD-FDD6-45FD-B869-72A0C062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405" y="1303606"/>
            <a:ext cx="9987305" cy="4450080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púšti treba najmä ľudí viery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ktorí svojím životom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ukážu cestu do zasľúbenej zeme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tak udržia nádej nažive“.[67] V každom prípade za týchto okolností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 pozvaní byť džbánmi, z ktorých sa druhí môžu napiť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Niekedy sa džbán premieňa na ťažký kríž, ale veď práve na kríži pribitý Pán sa nám daroval ako prameň živej vody.</a:t>
            </a:r>
            <a:endParaRPr lang="sk-SK" sz="32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DE4735E-386E-4796-979D-E88D1660059E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86</a:t>
            </a:r>
          </a:p>
        </p:txBody>
      </p:sp>
    </p:spTree>
    <p:extLst>
      <p:ext uri="{BB962C8B-B14F-4D97-AF65-F5344CB8AC3E}">
        <p14:creationId xmlns:p14="http://schemas.microsoft.com/office/powerpoint/2010/main" val="406458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3618C66-2BF7-400F-81AE-79E4588E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sk-SK" b="1" dirty="0"/>
              <a:t>Otázky</a:t>
            </a:r>
            <a:endParaRPr lang="sk-SK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7CE6A2E-6477-4E7B-9AD4-DCC9440A8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8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C4E0A1-A777-4AAA-A6A7-4C2D92AA2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345" y="2133600"/>
            <a:ext cx="5409266" cy="3777622"/>
          </a:xfrm>
        </p:spPr>
        <p:txBody>
          <a:bodyPr>
            <a:normAutofit/>
          </a:bodyPr>
          <a:lstStyle/>
          <a:p>
            <a:r>
              <a:rPr lang="sk-SK" sz="2000" b="1" dirty="0"/>
              <a:t>Rozlišujem medzi potešením a radosťou?</a:t>
            </a:r>
          </a:p>
          <a:p>
            <a:r>
              <a:rPr lang="sk-SK" sz="2000" b="1" dirty="0"/>
              <a:t>Žijem moju vieru ako radosť?</a:t>
            </a:r>
          </a:p>
          <a:p>
            <a:r>
              <a:rPr lang="sk-SK" sz="2000" b="1" dirty="0"/>
              <a:t>Žijem moju vieru v pocite </a:t>
            </a:r>
            <a:r>
              <a:rPr lang="sk-SK" sz="2000" b="1" dirty="0" err="1"/>
              <a:t>porazenosti</a:t>
            </a:r>
            <a:r>
              <a:rPr lang="sk-SK" sz="2000" b="1" dirty="0"/>
              <a:t>?</a:t>
            </a:r>
          </a:p>
          <a:p>
            <a:r>
              <a:rPr lang="sk-SK" sz="2000" b="1" dirty="0"/>
              <a:t>Verím, že môžem byť nádobou živej vody na púšti?</a:t>
            </a:r>
          </a:p>
          <a:p>
            <a:r>
              <a:rPr lang="sk-SK" sz="2000" b="1" dirty="0"/>
              <a:t>Aká je moja modlitba – egocentrická alebo aj apoštolská?</a:t>
            </a:r>
            <a:endParaRPr lang="sk-SK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8B9E03B-6496-4C78-B5C1-0D4CBC62FDAE}"/>
              </a:ext>
            </a:extLst>
          </p:cNvPr>
          <p:cNvSpPr txBox="1"/>
          <p:nvPr/>
        </p:nvSpPr>
        <p:spPr>
          <a:xfrm>
            <a:off x="1477637" y="6659676"/>
            <a:ext cx="31918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k-SK" sz="700">
                <a:solidFill>
                  <a:srgbClr val="FFFFFF"/>
                </a:solidFill>
                <a:hlinkClick r:id="rId3" tooltip="http://cute-pictures.blogspot.com/2011/08/75-free-stock-images-3d-human-charact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Táto fotografia</a:t>
            </a:r>
            <a:r>
              <a:rPr lang="sk-SK" sz="700">
                <a:solidFill>
                  <a:srgbClr val="FFFFFF"/>
                </a:solidFill>
              </a:rPr>
              <a:t> od autora Neznámy autor, chránené licenciou </a:t>
            </a:r>
            <a:r>
              <a:rPr lang="sk-SK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k-SK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CB8992B-414E-4CCC-8C12-C26B5217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197" y="1674056"/>
            <a:ext cx="8915399" cy="3460652"/>
          </a:xfrm>
          <a:solidFill>
            <a:srgbClr val="FFC00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algn="ctr"/>
            <a:r>
              <a:rPr lang="sk-SK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Evanjelizácia</a:t>
            </a:r>
          </a:p>
        </p:txBody>
      </p:sp>
    </p:spTree>
    <p:extLst>
      <p:ext uri="{BB962C8B-B14F-4D97-AF65-F5344CB8AC3E}">
        <p14:creationId xmlns:p14="http://schemas.microsoft.com/office/powerpoint/2010/main" val="374356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B3F9FAE7-388D-44E4-80ED-3D835A95E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488144"/>
              </p:ext>
            </p:extLst>
          </p:nvPr>
        </p:nvGraphicFramePr>
        <p:xfrm>
          <a:off x="2237520" y="1500554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BBE00DD7-606E-4899-B3B1-F44630213CC4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15</a:t>
            </a:r>
          </a:p>
        </p:txBody>
      </p:sp>
    </p:spTree>
    <p:extLst>
      <p:ext uri="{BB962C8B-B14F-4D97-AF65-F5344CB8AC3E}">
        <p14:creationId xmlns:p14="http://schemas.microsoft.com/office/powerpoint/2010/main" val="119476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3A6814-8ED6-42E1-9238-0A8390294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113" y="1314157"/>
            <a:ext cx="10204734" cy="470452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sprostredkovanie evanjelia osobám, s ktorými sa stýkame, najbližším, ako aj neznámym. Je to neformálne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ohlasovanie, ktoré možno uskutočniť počas rozhovoru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ohlasovanie, aké robí misionár, keď príde k niekomu na návštevu. Byť učeníkom znamená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byť stále pripravený prinášať druhým Ježišovu lásku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 to sa môže uskutočniť na akomkoľvek mieste, na ceste, na námestí, v práci, na ulici. 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BDAF07B-4257-4EB8-9228-00850351D9AE}"/>
              </a:ext>
            </a:extLst>
          </p:cNvPr>
          <p:cNvSpPr txBox="1"/>
          <p:nvPr/>
        </p:nvSpPr>
        <p:spPr>
          <a:xfrm>
            <a:off x="84482" y="772159"/>
            <a:ext cx="14629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127.128</a:t>
            </a:r>
          </a:p>
        </p:txBody>
      </p:sp>
    </p:spTree>
    <p:extLst>
      <p:ext uri="{BB962C8B-B14F-4D97-AF65-F5344CB8AC3E}">
        <p14:creationId xmlns:p14="http://schemas.microsoft.com/office/powerpoint/2010/main" val="314896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D5FA57-8196-4B2D-BA95-3829D221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44" y="1289538"/>
            <a:ext cx="9889588" cy="5223804"/>
          </a:xfrm>
          <a:solidFill>
            <a:srgbClr val="FFC000"/>
          </a:solidFill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ohlasovanie, vždy úctivé a slušné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začína sa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osobným dialógom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 ktorom druhá osoba vyjadruje a tlmočí vlastné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radosti, nádeje a starosti o svojich blízkych, ako aj mnohé ďalšie veci ukryté v jej srdci.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 po takomto rozhovore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možné ohlásiť Slovo, či už čítaním nejakého úryvku zo Svätého písma, alebo naratívnym spôsobom, vždy však pamätajúc na základné posolstvo hlásania: osobná láska Boha, ktorý sa stal človekom, obetovala seba samu za nás a stále živá nám ponúka svoju spásu i svoje priateľstvo.</a:t>
            </a:r>
          </a:p>
          <a:p>
            <a:pPr marL="0" indent="0" algn="just">
              <a:buNone/>
            </a:pP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213604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CC5355A0-9001-460B-BEFF-FC01306A0373}"/>
              </a:ext>
            </a:extLst>
          </p:cNvPr>
          <p:cNvSpPr/>
          <p:nvPr/>
        </p:nvSpPr>
        <p:spPr>
          <a:xfrm>
            <a:off x="1626873" y="1559133"/>
            <a:ext cx="9711397" cy="37856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nás niečo má sväto znepokojovať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alebo trápiť naše svedomie, tak je to tá vec, že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mnoho našich bratov žije bez sily, svetla a útechy priateľstva s Ježišom Kristom, bez spoločenstva viery, ktorá ich prijíma, bez horizontu zmyslu a života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/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vonku je veľa hladných a Ježiš nám neustále opakuje: „Vy im dajte jesť!“ (Mk 6, 37).</a:t>
            </a:r>
            <a:endParaRPr lang="sk-SK" sz="30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18D6080-AD1A-45B1-968F-FFD8C6ECC889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49</a:t>
            </a:r>
          </a:p>
        </p:txBody>
      </p:sp>
    </p:spTree>
    <p:extLst>
      <p:ext uri="{BB962C8B-B14F-4D97-AF65-F5344CB8AC3E}">
        <p14:creationId xmlns:p14="http://schemas.microsoft.com/office/powerpoint/2010/main" val="132311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18C66-2BF7-400F-81AE-79E4588E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sk-SK" b="1" dirty="0"/>
              <a:t>Otázky</a:t>
            </a:r>
            <a:endParaRPr lang="sk-SK" b="1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7CE6A2E-6477-4E7B-9AD4-DCC9440A8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8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C4E0A1-A777-4AAA-A6A7-4C2D92AA2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345" y="2133600"/>
            <a:ext cx="5409266" cy="3777622"/>
          </a:xfrm>
        </p:spPr>
        <p:txBody>
          <a:bodyPr>
            <a:normAutofit/>
          </a:bodyPr>
          <a:lstStyle/>
          <a:p>
            <a:r>
              <a:rPr lang="sk-SK" sz="2000" b="1" dirty="0"/>
              <a:t>V ktorej oblasti by som mohol prispieť k evanjelizácii sveta</a:t>
            </a:r>
          </a:p>
          <a:p>
            <a:r>
              <a:rPr lang="sk-SK" sz="2000" b="1" dirty="0"/>
              <a:t>Rozprával som s niekým o mojej viere?</a:t>
            </a:r>
          </a:p>
          <a:p>
            <a:r>
              <a:rPr lang="sk-SK" sz="2000" b="1" dirty="0"/>
              <a:t>Usilujem sa mať aj nejaké tie vedomosti, aby som nemusel úplne trápne mlčať pri hocijakej námietke voči kresťanstvu?</a:t>
            </a:r>
          </a:p>
          <a:p>
            <a:r>
              <a:rPr lang="sk-SK" sz="2000" b="1" dirty="0"/>
              <a:t>Aká je moja modlitba – egocentrická alebo aj apoštolská?</a:t>
            </a:r>
            <a:endParaRPr lang="sk-SK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8B9E03B-6496-4C78-B5C1-0D4CBC62FDAE}"/>
              </a:ext>
            </a:extLst>
          </p:cNvPr>
          <p:cNvSpPr txBox="1"/>
          <p:nvPr/>
        </p:nvSpPr>
        <p:spPr>
          <a:xfrm>
            <a:off x="1477637" y="6659676"/>
            <a:ext cx="31918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k-SK" sz="700">
                <a:solidFill>
                  <a:srgbClr val="FFFFFF"/>
                </a:solidFill>
                <a:hlinkClick r:id="rId3" tooltip="http://cute-pictures.blogspot.com/2011/08/75-free-stock-images-3d-human-charact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Táto fotografia</a:t>
            </a:r>
            <a:r>
              <a:rPr lang="sk-SK" sz="700">
                <a:solidFill>
                  <a:srgbClr val="FFFFFF"/>
                </a:solidFill>
              </a:rPr>
              <a:t> od autora Neznámy autor, chránené licenciou </a:t>
            </a:r>
            <a:r>
              <a:rPr lang="sk-SK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k-SK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6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15EADD4-916B-450E-B551-AF760C44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41695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sk-SK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Pozvanie</a:t>
            </a:r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80EC7397-676A-4FC8-8208-842B764F9BA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278468"/>
              </p:ext>
            </p:extLst>
          </p:nvPr>
        </p:nvGraphicFramePr>
        <p:xfrm>
          <a:off x="2589213" y="2133600"/>
          <a:ext cx="9361254" cy="396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BlokTextu 1">
            <a:extLst>
              <a:ext uri="{FF2B5EF4-FFF2-40B4-BE49-F238E27FC236}">
                <a16:creationId xmlns:a16="http://schemas.microsoft.com/office/drawing/2014/main" id="{CECF22D6-85FE-4F1B-8AE1-A028BE297A29}"/>
              </a:ext>
            </a:extLst>
          </p:cNvPr>
          <p:cNvSpPr txBox="1"/>
          <p:nvPr/>
        </p:nvSpPr>
        <p:spPr>
          <a:xfrm>
            <a:off x="401330" y="2020694"/>
            <a:ext cx="2451652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Pozývam každého kresťana, nech už sa nachádza na akomkoľvek mieste a v akejkoľvek situácii, na nové osobné stretnutie s Ježišom Kristom alebo aspoň ochotne nechať sa stretnúť; na každodenné, neprestajné hľadanie Krista.</a:t>
            </a:r>
          </a:p>
        </p:txBody>
      </p:sp>
    </p:spTree>
    <p:extLst>
      <p:ext uri="{BB962C8B-B14F-4D97-AF65-F5344CB8AC3E}">
        <p14:creationId xmlns:p14="http://schemas.microsoft.com/office/powerpoint/2010/main" val="2942419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CB8992B-414E-4CCC-8C12-C26B5217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197" y="1674056"/>
            <a:ext cx="8915399" cy="3460652"/>
          </a:xfr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algn="ctr"/>
            <a:r>
              <a:rPr lang="sk-SK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Motivácie</a:t>
            </a:r>
          </a:p>
        </p:txBody>
      </p:sp>
    </p:spTree>
    <p:extLst>
      <p:ext uri="{BB962C8B-B14F-4D97-AF65-F5344CB8AC3E}">
        <p14:creationId xmlns:p14="http://schemas.microsoft.com/office/powerpoint/2010/main" val="72497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D189E570-419D-4EA5-8763-7B0388062679}"/>
              </a:ext>
            </a:extLst>
          </p:cNvPr>
          <p:cNvSpPr/>
          <p:nvPr/>
        </p:nvSpPr>
        <p:spPr>
          <a:xfrm>
            <a:off x="1195754" y="1369147"/>
            <a:ext cx="10789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Nemožno vytrvať v nadšenej evanjelizácii, ak nie sme na základe vlastnej skúsenosti presvedčení, že </a:t>
            </a:r>
            <a:r>
              <a:rPr lang="sk-SK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to isté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spoznať Ježiša a nepoznať ho; </a:t>
            </a:r>
            <a:r>
              <a:rPr lang="sk-SK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to isté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kráčať s ním a tápať v neistote; </a:t>
            </a:r>
            <a:r>
              <a:rPr lang="sk-SK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to isté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môcť ho počúvať a nepoznať jeho slovo; </a:t>
            </a:r>
            <a:r>
              <a:rPr lang="sk-SK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to isté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kontemplovať ho, adorovať, spočívať v ňom a nemôcť to všetko robiť. </a:t>
            </a:r>
            <a:r>
              <a:rPr lang="sk-SK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to isté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snažiť sa budovať svet jeho evanjeliom a robiť to len za základe vlastného rozumu. Vieme dobre, že život s Ježišom sa stáva omnoho plnším; s ním je oveľa ľahšie nájsť zmysel všetkých vecí. Práve preto evanjelizujeme.</a:t>
            </a:r>
            <a:endParaRPr lang="sk-SK" sz="30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0E3A4B3-EDCD-4B2C-9B4C-E620CDA3B1C5}"/>
              </a:ext>
            </a:extLst>
          </p:cNvPr>
          <p:cNvSpPr txBox="1"/>
          <p:nvPr/>
        </p:nvSpPr>
        <p:spPr>
          <a:xfrm>
            <a:off x="0" y="775254"/>
            <a:ext cx="14771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265-266</a:t>
            </a:r>
          </a:p>
        </p:txBody>
      </p:sp>
    </p:spTree>
    <p:extLst>
      <p:ext uri="{BB962C8B-B14F-4D97-AF65-F5344CB8AC3E}">
        <p14:creationId xmlns:p14="http://schemas.microsoft.com/office/powerpoint/2010/main" val="492843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A8A43C-A38A-4DAB-B7DF-5BD2E42B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09" y="1144586"/>
            <a:ext cx="9861452" cy="5017063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Máme k dispozícii poklad života a lásky, ktorý nemôže sklamať, posolstvo, ktoré nemanipuluje ani nezavádza. Je to odpoveď, ktorá vstupuje do najväčšej hĺbky ľudského bytia a dokáže ho posilniť a pozdvihnúť. Je to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pravda, ktorá nepodlieha móde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lebo je schopná preniknúť až tam, kam nič iné nedosiahne. Náš nekonečný smútok možno vyliečiť len nekonečnou láskou. Toto presvedčenie je posilňované neustále novou osobnou skúsenosťou, vychutnávaním jeho priateľstva a jeho posolstva.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C68F871-E01B-48A0-9282-F91D9FEA78B6}"/>
              </a:ext>
            </a:extLst>
          </p:cNvPr>
          <p:cNvSpPr txBox="1"/>
          <p:nvPr/>
        </p:nvSpPr>
        <p:spPr>
          <a:xfrm>
            <a:off x="0" y="775254"/>
            <a:ext cx="14771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265-266</a:t>
            </a:r>
          </a:p>
        </p:txBody>
      </p:sp>
    </p:spTree>
    <p:extLst>
      <p:ext uri="{BB962C8B-B14F-4D97-AF65-F5344CB8AC3E}">
        <p14:creationId xmlns:p14="http://schemas.microsoft.com/office/powerpoint/2010/main" val="636275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BAB15011-BFAE-4DE5-910B-B30E630B4CBA}"/>
              </a:ext>
            </a:extLst>
          </p:cNvPr>
          <p:cNvSpPr/>
          <p:nvPr/>
        </p:nvSpPr>
        <p:spPr>
          <a:xfrm>
            <a:off x="1223888" y="1160185"/>
            <a:ext cx="102553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Misia v srdci ľudu nie je len časť môjho života alebo ozdoba, ktorú môžem odložiť, nie je to len prívesok alebo jeden z okamihov existencie. Je to niečo, čo nemôžem vytrhnúť z vlastného bytia, ak sa nechcem zničiť.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som misia na tejto zemi, a preto som na tomto svete.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Treba si uvedomiť, že sme akoby ohňom poznačení na túto misiu osvetľovania, žehnania, oživovania, pozdvihovania, uzdravovania a oslobodzovania.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E5C0AF8-E71A-4ACF-8BC8-37FE7DFADF31}"/>
              </a:ext>
            </a:extLst>
          </p:cNvPr>
          <p:cNvSpPr txBox="1"/>
          <p:nvPr/>
        </p:nvSpPr>
        <p:spPr>
          <a:xfrm>
            <a:off x="0" y="775254"/>
            <a:ext cx="14771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273</a:t>
            </a:r>
          </a:p>
        </p:txBody>
      </p:sp>
    </p:spTree>
    <p:extLst>
      <p:ext uri="{BB962C8B-B14F-4D97-AF65-F5344CB8AC3E}">
        <p14:creationId xmlns:p14="http://schemas.microsoft.com/office/powerpoint/2010/main" val="2769001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B520983A-4106-4B7C-9385-26DA7B21ECF8}"/>
              </a:ext>
            </a:extLst>
          </p:cNvPr>
          <p:cNvSpPr/>
          <p:nvPr/>
        </p:nvSpPr>
        <p:spPr>
          <a:xfrm>
            <a:off x="1519311" y="1484870"/>
            <a:ext cx="10030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 sa ukazuje, kto je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zdravotná sestra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 celej duše“,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učiteľ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 celej duše“,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„z celej duše“, teda tí, ktorí sa v hĺbke rozhodli byť s inými a pre iných. Keď však človek svoje povinnosti oddeľuje od súkromného života, všetko zostane sivé: bude len neustále vyhľadávať uznania alebo presadzovať vlastné záujmy. Prestane byť ľudom.</a:t>
            </a:r>
            <a:endParaRPr lang="sk-SK" sz="32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0BE14D9-AB18-45CE-9470-91DFFEF727F2}"/>
              </a:ext>
            </a:extLst>
          </p:cNvPr>
          <p:cNvSpPr txBox="1"/>
          <p:nvPr/>
        </p:nvSpPr>
        <p:spPr>
          <a:xfrm>
            <a:off x="0" y="775254"/>
            <a:ext cx="14771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273</a:t>
            </a:r>
          </a:p>
        </p:txBody>
      </p:sp>
    </p:spTree>
    <p:extLst>
      <p:ext uri="{BB962C8B-B14F-4D97-AF65-F5344CB8AC3E}">
        <p14:creationId xmlns:p14="http://schemas.microsoft.com/office/powerpoint/2010/main" val="138965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A8A43C-A38A-4DAB-B7DF-5BD2E42B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215" y="1144586"/>
            <a:ext cx="10172700" cy="5157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Keďže nie vždy vidíme tieto klíčky, potrebujeme vnútornú istotu, teda presvedčenie, že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 dokáže konať za každých okolností aj uprostred zdanlivého zlyhania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pretože „tento poklad máme v hlinených nádobách“ (2 Kor 4, 7). Túto istotu voláme „zmysel pre tajomstvo“. Znamená to byť si istý, že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sa z lásky ponúkne a daruje Bohu, určite prinesie úrodu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(porov.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 5). Táto plodnosť je často neviditeľná, nehmatateľná, nedá sa vyjadriť číslami.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2222457-1697-4C7D-B44D-06D3A688EF88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279</a:t>
            </a:r>
          </a:p>
        </p:txBody>
      </p:sp>
    </p:spTree>
    <p:extLst>
      <p:ext uri="{BB962C8B-B14F-4D97-AF65-F5344CB8AC3E}">
        <p14:creationId xmlns:p14="http://schemas.microsoft.com/office/powerpoint/2010/main" val="285703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93120F6-2D16-404E-B709-698BA61CE49E}"/>
              </a:ext>
            </a:extLst>
          </p:cNvPr>
          <p:cNvSpPr/>
          <p:nvPr/>
        </p:nvSpPr>
        <p:spPr>
          <a:xfrm>
            <a:off x="1561514" y="1372329"/>
            <a:ext cx="100302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Človek vie, že jeho život prinesie ovocie, ale nenárokuje si poznať ako, kde ani kedy. Má istotu, že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nijaký z jeho skutkov vykonaných s láskou sa nestratí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že sa nestratí nijaká z jeho starostí o druhých, nijaký prejav lásky pre Boha, nijaká štedrá námaha a nijaká bolestná trpezlivosť. Toto všetko prúdi vôkol sveta ako životná sila. </a:t>
            </a:r>
            <a:endParaRPr lang="sk-SK" sz="32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4B99A11-0278-4CB2-A406-83802B2A20C3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279</a:t>
            </a:r>
          </a:p>
        </p:txBody>
      </p:sp>
    </p:spTree>
    <p:extLst>
      <p:ext uri="{BB962C8B-B14F-4D97-AF65-F5344CB8AC3E}">
        <p14:creationId xmlns:p14="http://schemas.microsoft.com/office/powerpoint/2010/main" val="410127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8E3863B-0CBD-43CB-964E-135406C971AE}"/>
              </a:ext>
            </a:extLst>
          </p:cNvPr>
          <p:cNvSpPr/>
          <p:nvPr/>
        </p:nvSpPr>
        <p:spPr>
          <a:xfrm>
            <a:off x="1617785" y="1122462"/>
            <a:ext cx="99177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Niekedy sa nám zdá, že sme našimi silami nedosiahli žiadny výsledok, ale misia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obchod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alebo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podnikový projekt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to humanitárna organizácia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divadlo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aby sme počítali, koľko ľudí prišlo vďaka našej propagande; je to čosi omnoho hlbšie, čo uniká každému meraniu. Pán možno použije naše snahy, aby svoje požehnanie vylial na nejakom inom mieste, kam sa my nikdy nedostaneme. </a:t>
            </a:r>
            <a:endParaRPr lang="sk-SK" sz="32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E609E7E-56A9-4252-AAAE-AD0D2C321079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279</a:t>
            </a:r>
          </a:p>
        </p:txBody>
      </p:sp>
    </p:spTree>
    <p:extLst>
      <p:ext uri="{BB962C8B-B14F-4D97-AF65-F5344CB8AC3E}">
        <p14:creationId xmlns:p14="http://schemas.microsoft.com/office/powerpoint/2010/main" val="4132729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F7D1C962-3034-4225-A55C-9882A5601E33}"/>
              </a:ext>
            </a:extLst>
          </p:cNvPr>
          <p:cNvSpPr/>
          <p:nvPr/>
        </p:nvSpPr>
        <p:spPr>
          <a:xfrm>
            <a:off x="1659987" y="1709953"/>
            <a:ext cx="99739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Svätý pôsobí, ako sám chce, kedy chce a kde chce; my sa darúvame s odovzdanosťou, ale bez toho, aby sme si nárokovali vidieť jasné výsledky. Naučme sa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odpočívať v nežnosti Otcovho náručia uprostred nášho štedrého a tvorivého snaženia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Poďme ďalej s plným nasadením, ale dovoľme, aby on zúrodnil naše námahy, ako sám chce</a:t>
            </a:r>
            <a:endParaRPr lang="sk-SK" sz="32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4C3E4CE-9A77-40D2-B2AC-6482EC3A0BFF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279</a:t>
            </a:r>
          </a:p>
        </p:txBody>
      </p:sp>
    </p:spTree>
    <p:extLst>
      <p:ext uri="{BB962C8B-B14F-4D97-AF65-F5344CB8AC3E}">
        <p14:creationId xmlns:p14="http://schemas.microsoft.com/office/powerpoint/2010/main" val="1701958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48E25-426D-437B-B557-CE7E5E3B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3" y="624110"/>
            <a:ext cx="10238520" cy="1195898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Mária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A8A43C-A38A-4DAB-B7DF-5BD2E42B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4" y="2133599"/>
            <a:ext cx="10994658" cy="4326835"/>
          </a:xfrm>
        </p:spPr>
        <p:txBody>
          <a:bodyPr anchor="ctr">
            <a:normAutofit/>
          </a:bodyPr>
          <a:lstStyle/>
          <a:p>
            <a:pPr algn="just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Pokorná a nežná -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uveriť v revolučnú silu nežnosti a lásky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pretože „mocnárov zosadil z trónov“ a „bohatých prepustil naprázdno“ (Lk 1, 52. 53), </a:t>
            </a:r>
          </a:p>
          <a:p>
            <a:pPr algn="just"/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zabezpečuje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 domova nášmu hľadaniu spravodlivosti.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modliaca sa a pracujúca žena v Nazarete a je to aj naša starostlivá Pani, ktorá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vychádza zo svojej obce, aby sa „ponáhľala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(Lk 1, 39)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pomáhať druhým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Táto dynamika spravodlivosti a nežnosti, kontemplácie a kráčania v ústrety druhým robí z nej cirkevný vzor evanjelizácie.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DD65911-AC84-4A5C-B8E6-E71033DD5C44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288</a:t>
            </a:r>
          </a:p>
        </p:txBody>
      </p:sp>
    </p:spTree>
    <p:extLst>
      <p:ext uri="{BB962C8B-B14F-4D97-AF65-F5344CB8AC3E}">
        <p14:creationId xmlns:p14="http://schemas.microsoft.com/office/powerpoint/2010/main" val="270902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CB8992B-414E-4CCC-8C12-C26B5217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197" y="1674056"/>
            <a:ext cx="8915399" cy="3460652"/>
          </a:xfrm>
          <a:solidFill>
            <a:srgbClr val="FFFF0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algn="ctr"/>
            <a:r>
              <a:rPr lang="sk-SK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Radosť</a:t>
            </a:r>
          </a:p>
        </p:txBody>
      </p:sp>
    </p:spTree>
    <p:extLst>
      <p:ext uri="{BB962C8B-B14F-4D97-AF65-F5344CB8AC3E}">
        <p14:creationId xmlns:p14="http://schemas.microsoft.com/office/powerpoint/2010/main" val="338694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FB4E6B-8F62-48B8-A061-10B4CEF0F6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sk-SK" b="1" dirty="0"/>
              <a:t>Učiť sa pravej radosti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0E047CC-6751-4C70-91DB-CC922389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133599"/>
            <a:ext cx="9640643" cy="4583723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sk-SK" b="1" dirty="0"/>
              <a:t>Iz 40</a:t>
            </a:r>
          </a:p>
          <a:p>
            <a:pPr marL="0" indent="0">
              <a:buNone/>
            </a:pPr>
            <a:r>
              <a:rPr lang="sk-SK" b="1" i="0" u="none" strike="noStrike" baseline="3000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sk-SK" b="0" i="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sk-SK" b="1" i="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Potešujte, potešujte môj ľud, vraví váš Boh</a:t>
            </a:r>
            <a:r>
              <a:rPr lang="sk-SK" b="0" i="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. </a:t>
            </a:r>
            <a:r>
              <a:rPr lang="sk-SK" b="1" i="0" u="none" strike="noStrike" baseline="3000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sk-SK" b="0" i="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 Hovorte k srdcu Jeruzalema a volajte mu, že sa skončilo jeho otroctvo a je odčinená jeho vina, že dostal z Pánovej ruky dvojmo za každý svoj hriech. </a:t>
            </a:r>
          </a:p>
          <a:p>
            <a:pPr marL="0" indent="0">
              <a:buNone/>
            </a:pPr>
            <a:r>
              <a:rPr lang="sk-SK" dirty="0">
                <a:solidFill>
                  <a:srgbClr val="050A30"/>
                </a:solidFill>
                <a:latin typeface="Source Sans Pro" panose="020B0503030403020204" pitchFamily="34" charset="0"/>
              </a:rPr>
              <a:t>Lk 24</a:t>
            </a:r>
          </a:p>
          <a:p>
            <a:pPr marL="0" indent="0">
              <a:buNone/>
            </a:pPr>
            <a:r>
              <a:rPr lang="sk-SK" b="0" i="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sk-SK" b="1" i="0" u="none" strike="noStrike" baseline="3000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32</a:t>
            </a:r>
            <a:r>
              <a:rPr lang="sk-SK" b="0" i="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 Tu si povedali: "Či nám nehorelo srdce, keď sa s nami cestou rozprával a vysvetľoval nám Písma?„</a:t>
            </a:r>
          </a:p>
          <a:p>
            <a:pPr marL="0" indent="0">
              <a:buNone/>
            </a:pPr>
            <a:r>
              <a:rPr lang="sk-SK" dirty="0">
                <a:solidFill>
                  <a:srgbClr val="050A30"/>
                </a:solidFill>
                <a:latin typeface="Source Sans Pro" panose="020B0503030403020204" pitchFamily="34" charset="0"/>
              </a:rPr>
              <a:t>Rim 14</a:t>
            </a:r>
          </a:p>
          <a:p>
            <a:pPr marL="0" indent="0">
              <a:buNone/>
            </a:pPr>
            <a:r>
              <a:rPr lang="sk-SK" b="0" i="0" dirty="0">
                <a:solidFill>
                  <a:srgbClr val="050A30"/>
                </a:solidFill>
                <a:effectLst/>
                <a:latin typeface="Source Sans Pro" panose="020B0503030403020204" pitchFamily="34" charset="0"/>
              </a:rPr>
              <a:t>Veď Božie kráľovstvo nie je jedlo a nápoj, ale spravodlivosť, pokoj a radosť v Duchu Svätom.</a:t>
            </a:r>
          </a:p>
          <a:p>
            <a:pPr marL="0" indent="0">
              <a:buNone/>
            </a:pPr>
            <a:r>
              <a:rPr lang="sk-SK" dirty="0">
                <a:solidFill>
                  <a:srgbClr val="050A30"/>
                </a:solidFill>
                <a:latin typeface="Source Sans Pro" panose="020B0503030403020204" pitchFamily="34" charset="0"/>
              </a:rPr>
              <a:t>(Ježiš hlásal: priblížilo sa Božie kráľovstvo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dirty="0"/>
              <a:t>Don Bosco povedal Dominikovi Sáviovi: </a:t>
            </a:r>
            <a:r>
              <a:rPr lang="sk-SK" b="1" dirty="0"/>
              <a:t>svätosť je v prvom rade byť veselý</a:t>
            </a:r>
          </a:p>
        </p:txBody>
      </p:sp>
    </p:spTree>
    <p:extLst>
      <p:ext uri="{BB962C8B-B14F-4D97-AF65-F5344CB8AC3E}">
        <p14:creationId xmlns:p14="http://schemas.microsoft.com/office/powerpoint/2010/main" val="182562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7C0D9-C656-4159-960C-C2B3693C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843" y="1285263"/>
            <a:ext cx="9954108" cy="5302597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nemožno žiť rovnakým spôsobom vo všetkých etapách a okolnostiach života, pretože tieto okolnosti niekedy bývajú veľmi zložité.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Radosť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prispôsobuje a premieňa, ale vždy zostáva prítomná – aspoň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lúč svetla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ktorý sa rodí z vnútornej istoty, že sme nekonečne nadovšetko milovaní. Chápem, že ľudia sú náchylní na smútok pre veľké ťažkosti, ktorým musia čeliť, ale kúsok po kúsku </a:t>
            </a:r>
            <a:r>
              <a:rPr lang="sk-SK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musíme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dať priestor radosti z viery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39A2DB5-3F6E-4350-96C2-F72A642608C6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6</a:t>
            </a:r>
          </a:p>
        </p:txBody>
      </p:sp>
    </p:spTree>
    <p:extLst>
      <p:ext uri="{BB962C8B-B14F-4D97-AF65-F5344CB8AC3E}">
        <p14:creationId xmlns:p14="http://schemas.microsoft.com/office/powerpoint/2010/main" val="118307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7C0D9-C656-4159-960C-C2B3693C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348" y="1260281"/>
            <a:ext cx="10078278" cy="4860236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Pokušenie sa často prejavuje vo výhovorkách a sťažnostiach, akoby na to,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sme sa dokázali radovať, musel byť splnený nekonečný zoznam podmienok.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to tak, pretože „technologická spoločnosť dokázala znásobiť </a:t>
            </a:r>
            <a:r>
              <a:rPr lang="sk-SK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príležitosti na potešenie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ale len veľmi ťažko dokáže vyvolať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radosť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...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radosti vyvierajú z prameňa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veľkej Božej lásky, ktorá sa prejavila v Ježišovi Kristovi.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71F546F-D470-4228-944B-C0499ECF5075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7</a:t>
            </a:r>
          </a:p>
        </p:txBody>
      </p:sp>
    </p:spTree>
    <p:extLst>
      <p:ext uri="{BB962C8B-B14F-4D97-AF65-F5344CB8AC3E}">
        <p14:creationId xmlns:p14="http://schemas.microsoft.com/office/powerpoint/2010/main" val="267502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7C0D9-C656-4159-960C-C2B3693C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1" y="1303614"/>
            <a:ext cx="10151666" cy="5223796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Radosť evanjelia nám nikto a nič nebude môcť vziať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(porov. </a:t>
            </a:r>
            <a:r>
              <a:rPr 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16, 22). Všetky zlá tohto sveta – aj tie, ktoré sa týkajú Cirkvi – nemôžu ospravedlniť zmenšenie nášho úsilia a nášho zápalu.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Považujme ich za výzvy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rast. Okrem toho pohľad viery je schopný rozpoznať svetlo, ktoré šíri Duch Svätý uprostred temnoty – pamätajúc na to, že „kde sa rozmnožil hriech, tam sa ešte väčšmi rozhojnila milosť“ (Rim 5, 20). Naša viera má pred sebou výzvu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vycítiť víno, na ktoré môže byť premenená voda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sk-SK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objaviť zrno, ktoré rastie uprostred kúkoľa.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AA2C186-59EA-4901-B5FE-92C70B7A4AE3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84</a:t>
            </a:r>
          </a:p>
        </p:txBody>
      </p:sp>
    </p:spTree>
    <p:extLst>
      <p:ext uri="{BB962C8B-B14F-4D97-AF65-F5344CB8AC3E}">
        <p14:creationId xmlns:p14="http://schemas.microsoft.com/office/powerpoint/2010/main" val="413576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7C0D9-C656-4159-960C-C2B3693C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9" y="1264307"/>
            <a:ext cx="10324004" cy="4742598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Jedným z najväčších pokušení potláčajúcich zápal a odvahu je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pocit </a:t>
            </a:r>
            <a:r>
              <a:rPr lang="sk-SK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porazenosti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ktorý z nás robí nespokojných, skleslých pesimistov so zamračenou tvárou. Nik nemôže vyraziť do boja, ak už vopred neverí vo víťazstvo.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začína bez dôvery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ten už dopredu prehral polovicu bitky a navyše zakopáva svoje talenty. ... „Stačí ti moja milosť, lebo sila sa dokonale prejavuje v slabosti“ (2 Kor 12, 9). </a:t>
            </a:r>
            <a:r>
              <a:rPr 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63E6EFF-D95D-467D-80AA-9F3A10928CF6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85</a:t>
            </a:r>
          </a:p>
        </p:txBody>
      </p:sp>
    </p:spTree>
    <p:extLst>
      <p:ext uri="{BB962C8B-B14F-4D97-AF65-F5344CB8AC3E}">
        <p14:creationId xmlns:p14="http://schemas.microsoft.com/office/powerpoint/2010/main" val="379378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DF4954-B45C-4A93-944A-F1917FD9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540" y="1331740"/>
            <a:ext cx="9916967" cy="4253133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Kresťanský triumf je vždy krížom, ale krížom, ktorý je zároveň aj zástavou víťazstva, nesenou s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bojovnou jemnosťou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 útokom zla. Zlý duch porazenectva je bratom pokušenia oddeľovať pšenicu od kúkoľa pred naplnením času a toto pokušenie pochádza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egocentrickej a ustráchanej nedôverčivosti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32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5BF053F-0BCB-4A89-B041-5AE74C681393}"/>
              </a:ext>
            </a:extLst>
          </p:cNvPr>
          <p:cNvSpPr txBox="1"/>
          <p:nvPr/>
        </p:nvSpPr>
        <p:spPr>
          <a:xfrm>
            <a:off x="198783" y="775254"/>
            <a:ext cx="1013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 85</a:t>
            </a:r>
          </a:p>
        </p:txBody>
      </p:sp>
    </p:spTree>
    <p:extLst>
      <p:ext uri="{BB962C8B-B14F-4D97-AF65-F5344CB8AC3E}">
        <p14:creationId xmlns:p14="http://schemas.microsoft.com/office/powerpoint/2010/main" val="3366433069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782</TotalTime>
  <Words>1958</Words>
  <Application>Microsoft Office PowerPoint</Application>
  <PresentationFormat>Širokouhlá</PresentationFormat>
  <Paragraphs>84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6" baseType="lpstr">
      <vt:lpstr>Arial</vt:lpstr>
      <vt:lpstr>Baskerville Old Face</vt:lpstr>
      <vt:lpstr>Cambria</vt:lpstr>
      <vt:lpstr>Century Gothic</vt:lpstr>
      <vt:lpstr>Source Sans Pro</vt:lpstr>
      <vt:lpstr>Wingdings 3</vt:lpstr>
      <vt:lpstr>Dym</vt:lpstr>
      <vt:lpstr>Radosť evanjelia 2013</vt:lpstr>
      <vt:lpstr>Pozvanie</vt:lpstr>
      <vt:lpstr>Radosť</vt:lpstr>
      <vt:lpstr>Učiť sa pravej radosti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Otázky</vt:lpstr>
      <vt:lpstr>Evanjelizácia</vt:lpstr>
      <vt:lpstr>Prezentácia programu PowerPoint</vt:lpstr>
      <vt:lpstr>Prezentácia programu PowerPoint</vt:lpstr>
      <vt:lpstr>Prezentácia programu PowerPoint</vt:lpstr>
      <vt:lpstr>Prezentácia programu PowerPoint</vt:lpstr>
      <vt:lpstr>Otázky</vt:lpstr>
      <vt:lpstr>Motivácie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Mária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Radosť evanjelia  a  lásky</dc:title>
  <dc:creator>Pavol Grach SDB</dc:creator>
  <cp:lastModifiedBy>Pavol Grach sdb</cp:lastModifiedBy>
  <cp:revision>33</cp:revision>
  <dcterms:created xsi:type="dcterms:W3CDTF">2017-09-05T06:13:00Z</dcterms:created>
  <dcterms:modified xsi:type="dcterms:W3CDTF">2021-02-15T09:11:35Z</dcterms:modified>
</cp:coreProperties>
</file>